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1" r:id="rId6"/>
    <p:sldId id="269" r:id="rId7"/>
    <p:sldId id="270" r:id="rId8"/>
    <p:sldId id="260" r:id="rId9"/>
    <p:sldId id="262" r:id="rId10"/>
    <p:sldId id="265" r:id="rId11"/>
    <p:sldId id="264" r:id="rId12"/>
    <p:sldId id="266" r:id="rId13"/>
    <p:sldId id="268" r:id="rId14"/>
  </p:sldIdLst>
  <p:sldSz cx="12192000" cy="6858000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4490"/>
  </p:normalViewPr>
  <p:slideViewPr>
    <p:cSldViewPr>
      <p:cViewPr varScale="1">
        <p:scale>
          <a:sx n="57" d="100"/>
          <a:sy n="57" d="100"/>
        </p:scale>
        <p:origin x="6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3B699-BBE7-4111-8A81-DE6589454D2D}" type="doc">
      <dgm:prSet loTypeId="urn:microsoft.com/office/officeart/2009/3/layout/PieProcess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MX"/>
        </a:p>
      </dgm:t>
    </dgm:pt>
    <dgm:pt modelId="{7C0EA402-A629-46CC-9EEE-9BA8E5DCFF88}">
      <dgm:prSet custT="1"/>
      <dgm:spPr/>
      <dgm:t>
        <a:bodyPr/>
        <a:lstStyle/>
        <a:p>
          <a:r>
            <a:rPr lang="es-ES" sz="3200" b="1" i="0" dirty="0"/>
            <a:t>1er semestre </a:t>
          </a:r>
          <a:endParaRPr lang="es-MX" sz="3200" dirty="0"/>
        </a:p>
      </dgm:t>
    </dgm:pt>
    <dgm:pt modelId="{6740A0EE-0F4D-4EFE-80C6-17DD73635D99}" type="parTrans" cxnId="{1ED0D04A-D29F-4271-99E2-7BE3F99D1AD1}">
      <dgm:prSet/>
      <dgm:spPr/>
      <dgm:t>
        <a:bodyPr/>
        <a:lstStyle/>
        <a:p>
          <a:endParaRPr lang="es-MX" sz="1200"/>
        </a:p>
      </dgm:t>
    </dgm:pt>
    <dgm:pt modelId="{5AF162F4-7D97-4FEC-B91D-930D6493F71B}" type="sibTrans" cxnId="{1ED0D04A-D29F-4271-99E2-7BE3F99D1AD1}">
      <dgm:prSet/>
      <dgm:spPr/>
      <dgm:t>
        <a:bodyPr/>
        <a:lstStyle/>
        <a:p>
          <a:endParaRPr lang="es-MX" sz="1200"/>
        </a:p>
      </dgm:t>
    </dgm:pt>
    <dgm:pt modelId="{C99D0CBA-8DE9-4CD4-8FDF-BA55705F71D4}">
      <dgm:prSet custT="1"/>
      <dgm:spPr/>
      <dgm:t>
        <a:bodyPr/>
        <a:lstStyle/>
        <a:p>
          <a:r>
            <a:rPr lang="es-ES" sz="2400" dirty="0"/>
            <a:t>R</a:t>
          </a:r>
          <a:r>
            <a:rPr lang="es-ES" sz="2400" i="0" dirty="0"/>
            <a:t>egistro de tu tutor(a) principal</a:t>
          </a:r>
          <a:endParaRPr lang="es-MX" sz="2400" dirty="0"/>
        </a:p>
      </dgm:t>
    </dgm:pt>
    <dgm:pt modelId="{BEEE9786-4D8A-455F-BEDA-195F141AD588}" type="parTrans" cxnId="{2837DEDD-4B1F-48D4-82D5-0DB7BC8753A0}">
      <dgm:prSet/>
      <dgm:spPr/>
      <dgm:t>
        <a:bodyPr/>
        <a:lstStyle/>
        <a:p>
          <a:endParaRPr lang="es-MX" sz="1200"/>
        </a:p>
      </dgm:t>
    </dgm:pt>
    <dgm:pt modelId="{91AF5C3F-67AA-490C-A9CD-93078F7BDA96}" type="sibTrans" cxnId="{2837DEDD-4B1F-48D4-82D5-0DB7BC8753A0}">
      <dgm:prSet/>
      <dgm:spPr/>
      <dgm:t>
        <a:bodyPr/>
        <a:lstStyle/>
        <a:p>
          <a:endParaRPr lang="es-MX" sz="1200"/>
        </a:p>
      </dgm:t>
    </dgm:pt>
    <dgm:pt modelId="{7F959801-FA1A-4A02-8603-AB600F0DB188}">
      <dgm:prSet custT="1"/>
      <dgm:spPr/>
      <dgm:t>
        <a:bodyPr/>
        <a:lstStyle/>
        <a:p>
          <a:r>
            <a:rPr lang="es-ES" sz="3200" b="1" i="0"/>
            <a:t>2do semestre </a:t>
          </a:r>
          <a:endParaRPr lang="es-MX" sz="3200"/>
        </a:p>
      </dgm:t>
    </dgm:pt>
    <dgm:pt modelId="{4C546068-7EE8-466A-B98B-EADCDF94ED86}" type="parTrans" cxnId="{5DE80D77-A50C-4C3F-8F68-E745A7D84EDB}">
      <dgm:prSet/>
      <dgm:spPr/>
      <dgm:t>
        <a:bodyPr/>
        <a:lstStyle/>
        <a:p>
          <a:endParaRPr lang="es-MX" sz="1200"/>
        </a:p>
      </dgm:t>
    </dgm:pt>
    <dgm:pt modelId="{98A3CE75-ED1E-40A5-BD05-E4717F34F0CE}" type="sibTrans" cxnId="{5DE80D77-A50C-4C3F-8F68-E745A7D84EDB}">
      <dgm:prSet/>
      <dgm:spPr/>
      <dgm:t>
        <a:bodyPr/>
        <a:lstStyle/>
        <a:p>
          <a:endParaRPr lang="es-MX" sz="1200"/>
        </a:p>
      </dgm:t>
    </dgm:pt>
    <dgm:pt modelId="{DB8AF946-BFD8-482D-9A35-3008D8A3E148}">
      <dgm:prSet custT="1"/>
      <dgm:spPr/>
      <dgm:t>
        <a:bodyPr/>
        <a:lstStyle/>
        <a:p>
          <a:r>
            <a:rPr lang="es-ES" sz="2400" i="0"/>
            <a:t>Registro de tu comité tutorial</a:t>
          </a:r>
          <a:endParaRPr lang="es-MX" sz="2400"/>
        </a:p>
      </dgm:t>
    </dgm:pt>
    <dgm:pt modelId="{69893B7F-5D82-4E02-8C60-59E4D3483D8E}" type="parTrans" cxnId="{334BDD98-B2ED-4DAE-87D5-72B133CF6F92}">
      <dgm:prSet/>
      <dgm:spPr/>
      <dgm:t>
        <a:bodyPr/>
        <a:lstStyle/>
        <a:p>
          <a:endParaRPr lang="es-MX" sz="1200"/>
        </a:p>
      </dgm:t>
    </dgm:pt>
    <dgm:pt modelId="{5FBB810C-A906-472D-A37B-9A5F2762EDAB}" type="sibTrans" cxnId="{334BDD98-B2ED-4DAE-87D5-72B133CF6F92}">
      <dgm:prSet/>
      <dgm:spPr/>
      <dgm:t>
        <a:bodyPr/>
        <a:lstStyle/>
        <a:p>
          <a:endParaRPr lang="es-MX" sz="1200"/>
        </a:p>
      </dgm:t>
    </dgm:pt>
    <dgm:pt modelId="{C1A7B3E5-8668-40D4-84E1-661BD739C95C}">
      <dgm:prSet custT="1"/>
      <dgm:spPr/>
      <dgm:t>
        <a:bodyPr/>
        <a:lstStyle/>
        <a:p>
          <a:r>
            <a:rPr lang="es-ES" sz="3200" b="1" i="0"/>
            <a:t>4to semestre</a:t>
          </a:r>
          <a:r>
            <a:rPr lang="es-ES" sz="3200" b="1"/>
            <a:t> </a:t>
          </a:r>
          <a:endParaRPr lang="es-MX" sz="3200"/>
        </a:p>
      </dgm:t>
    </dgm:pt>
    <dgm:pt modelId="{4E7543D5-B79F-4A6E-BA13-FC56975C5B85}" type="parTrans" cxnId="{7FB46345-364B-43CD-A9B3-29F5C92EAE9F}">
      <dgm:prSet/>
      <dgm:spPr/>
      <dgm:t>
        <a:bodyPr/>
        <a:lstStyle/>
        <a:p>
          <a:endParaRPr lang="es-MX" sz="1200"/>
        </a:p>
      </dgm:t>
    </dgm:pt>
    <dgm:pt modelId="{343AF589-350A-4BA8-8B25-044C1BB31828}" type="sibTrans" cxnId="{7FB46345-364B-43CD-A9B3-29F5C92EAE9F}">
      <dgm:prSet/>
      <dgm:spPr/>
      <dgm:t>
        <a:bodyPr/>
        <a:lstStyle/>
        <a:p>
          <a:endParaRPr lang="es-MX" sz="1200"/>
        </a:p>
      </dgm:t>
    </dgm:pt>
    <dgm:pt modelId="{C0DFD7E5-2D80-461C-8BCC-F857E86E10C7}">
      <dgm:prSet custT="1"/>
      <dgm:spPr/>
      <dgm:t>
        <a:bodyPr/>
        <a:lstStyle/>
        <a:p>
          <a:r>
            <a:rPr lang="es-ES" sz="2400"/>
            <a:t>Al </a:t>
          </a:r>
          <a:r>
            <a:rPr lang="es-ES" sz="2400" i="0"/>
            <a:t>finalizar el trabajo de grado, registro de jurado.</a:t>
          </a:r>
          <a:endParaRPr lang="es-MX" sz="2400"/>
        </a:p>
      </dgm:t>
    </dgm:pt>
    <dgm:pt modelId="{5044B4CD-1E7B-48EB-BB0B-77879DD9D449}" type="parTrans" cxnId="{25DF31F4-6218-4912-BD5C-08D97FC935EE}">
      <dgm:prSet/>
      <dgm:spPr/>
      <dgm:t>
        <a:bodyPr/>
        <a:lstStyle/>
        <a:p>
          <a:endParaRPr lang="es-MX" sz="1200"/>
        </a:p>
      </dgm:t>
    </dgm:pt>
    <dgm:pt modelId="{D20232D4-84A8-433A-94CA-12DB2F7ACBF3}" type="sibTrans" cxnId="{25DF31F4-6218-4912-BD5C-08D97FC935EE}">
      <dgm:prSet/>
      <dgm:spPr/>
      <dgm:t>
        <a:bodyPr/>
        <a:lstStyle/>
        <a:p>
          <a:endParaRPr lang="es-MX" sz="1200"/>
        </a:p>
      </dgm:t>
    </dgm:pt>
    <dgm:pt modelId="{B503274C-8957-4FB0-9509-070D184A56F2}" type="pres">
      <dgm:prSet presAssocID="{CFA3B699-BBE7-4111-8A81-DE6589454D2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9D2D7460-E8F9-4E8B-94D1-85D83A63CEBE}" type="pres">
      <dgm:prSet presAssocID="{7C0EA402-A629-46CC-9EEE-9BA8E5DCFF88}" presName="ParentComposite" presStyleCnt="0"/>
      <dgm:spPr/>
    </dgm:pt>
    <dgm:pt modelId="{B7CA1D6F-352D-43D6-9E99-2F118F56A668}" type="pres">
      <dgm:prSet presAssocID="{7C0EA402-A629-46CC-9EEE-9BA8E5DCFF88}" presName="Chord" presStyleLbl="bgShp" presStyleIdx="0" presStyleCnt="3"/>
      <dgm:spPr/>
    </dgm:pt>
    <dgm:pt modelId="{95CA6637-F619-405C-8B70-E908A7A5FE87}" type="pres">
      <dgm:prSet presAssocID="{7C0EA402-A629-46CC-9EEE-9BA8E5DCFF88}" presName="Pie" presStyleLbl="alignNode1" presStyleIdx="0" presStyleCnt="3"/>
      <dgm:spPr/>
    </dgm:pt>
    <dgm:pt modelId="{FBC59108-5653-49C4-A3D6-23085A622160}" type="pres">
      <dgm:prSet presAssocID="{7C0EA402-A629-46CC-9EEE-9BA8E5DCFF88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1F59015F-18F0-4028-AC0C-477BD93123E2}" type="pres">
      <dgm:prSet presAssocID="{91AF5C3F-67AA-490C-A9CD-93078F7BDA96}" presName="negSibTrans" presStyleCnt="0"/>
      <dgm:spPr/>
    </dgm:pt>
    <dgm:pt modelId="{9EC527D6-E7D0-42ED-8363-D18B660F24E6}" type="pres">
      <dgm:prSet presAssocID="{7C0EA402-A629-46CC-9EEE-9BA8E5DCFF88}" presName="composite" presStyleCnt="0"/>
      <dgm:spPr/>
    </dgm:pt>
    <dgm:pt modelId="{85CDCDCA-498E-4A22-B8F4-0282C053B56F}" type="pres">
      <dgm:prSet presAssocID="{7C0EA402-A629-46CC-9EEE-9BA8E5DCFF88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17A45BD-5572-492A-AEB9-49186F976978}" type="pres">
      <dgm:prSet presAssocID="{5AF162F4-7D97-4FEC-B91D-930D6493F71B}" presName="sibTrans" presStyleCnt="0"/>
      <dgm:spPr/>
    </dgm:pt>
    <dgm:pt modelId="{8AB490B7-2F37-4C4F-BC31-6FDCDE9DD340}" type="pres">
      <dgm:prSet presAssocID="{7F959801-FA1A-4A02-8603-AB600F0DB188}" presName="ParentComposite" presStyleCnt="0"/>
      <dgm:spPr/>
    </dgm:pt>
    <dgm:pt modelId="{41CFF77F-978E-48FB-A73B-42BF55123AF2}" type="pres">
      <dgm:prSet presAssocID="{7F959801-FA1A-4A02-8603-AB600F0DB188}" presName="Chord" presStyleLbl="bgShp" presStyleIdx="1" presStyleCnt="3"/>
      <dgm:spPr/>
    </dgm:pt>
    <dgm:pt modelId="{4862C1EC-4AC6-445D-BD2D-9BDE8AD01E6B}" type="pres">
      <dgm:prSet presAssocID="{7F959801-FA1A-4A02-8603-AB600F0DB188}" presName="Pie" presStyleLbl="alignNode1" presStyleIdx="1" presStyleCnt="3"/>
      <dgm:spPr/>
    </dgm:pt>
    <dgm:pt modelId="{B15B167B-DBC9-4E62-B5F2-E7F79C8704F1}" type="pres">
      <dgm:prSet presAssocID="{7F959801-FA1A-4A02-8603-AB600F0DB18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4401E03A-F410-4018-B75A-DC5757749BF4}" type="pres">
      <dgm:prSet presAssocID="{5FBB810C-A906-472D-A37B-9A5F2762EDAB}" presName="negSibTrans" presStyleCnt="0"/>
      <dgm:spPr/>
    </dgm:pt>
    <dgm:pt modelId="{31E81EB2-96B3-49FA-BAEE-6CD13063A118}" type="pres">
      <dgm:prSet presAssocID="{7F959801-FA1A-4A02-8603-AB600F0DB188}" presName="composite" presStyleCnt="0"/>
      <dgm:spPr/>
    </dgm:pt>
    <dgm:pt modelId="{FB01E67F-11DA-4931-9B83-6A032F5CD254}" type="pres">
      <dgm:prSet presAssocID="{7F959801-FA1A-4A02-8603-AB600F0DB188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E99B21A-7AAF-431A-AD74-1544322B42A6}" type="pres">
      <dgm:prSet presAssocID="{98A3CE75-ED1E-40A5-BD05-E4717F34F0CE}" presName="sibTrans" presStyleCnt="0"/>
      <dgm:spPr/>
    </dgm:pt>
    <dgm:pt modelId="{CD6D717A-E080-4ABE-BD3A-65F113044281}" type="pres">
      <dgm:prSet presAssocID="{C1A7B3E5-8668-40D4-84E1-661BD739C95C}" presName="ParentComposite" presStyleCnt="0"/>
      <dgm:spPr/>
    </dgm:pt>
    <dgm:pt modelId="{B20993C6-06B3-47A0-AB47-19B87AD039FB}" type="pres">
      <dgm:prSet presAssocID="{C1A7B3E5-8668-40D4-84E1-661BD739C95C}" presName="Chord" presStyleLbl="bgShp" presStyleIdx="2" presStyleCnt="3"/>
      <dgm:spPr/>
    </dgm:pt>
    <dgm:pt modelId="{4E8AC729-E8B3-45E0-B74D-EAE0FA035A9B}" type="pres">
      <dgm:prSet presAssocID="{C1A7B3E5-8668-40D4-84E1-661BD739C95C}" presName="Pie" presStyleLbl="alignNode1" presStyleIdx="2" presStyleCnt="3"/>
      <dgm:spPr/>
    </dgm:pt>
    <dgm:pt modelId="{F774B8C4-FCAB-4232-8FB3-27D29E791367}" type="pres">
      <dgm:prSet presAssocID="{C1A7B3E5-8668-40D4-84E1-661BD739C95C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4D6FEC00-49A7-45F6-971A-2A16D04B739A}" type="pres">
      <dgm:prSet presAssocID="{D20232D4-84A8-433A-94CA-12DB2F7ACBF3}" presName="negSibTrans" presStyleCnt="0"/>
      <dgm:spPr/>
    </dgm:pt>
    <dgm:pt modelId="{24665882-5DD1-4AF1-8EB4-D3F8D2FE68D6}" type="pres">
      <dgm:prSet presAssocID="{C1A7B3E5-8668-40D4-84E1-661BD739C95C}" presName="composite" presStyleCnt="0"/>
      <dgm:spPr/>
    </dgm:pt>
    <dgm:pt modelId="{BEBFB973-E436-4FAB-94EC-6E15BBF1AB3D}" type="pres">
      <dgm:prSet presAssocID="{C1A7B3E5-8668-40D4-84E1-661BD739C95C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CF49209-287D-417D-9CDE-0E11C9A33483}" type="presOf" srcId="{C99D0CBA-8DE9-4CD4-8FDF-BA55705F71D4}" destId="{85CDCDCA-498E-4A22-B8F4-0282C053B56F}" srcOrd="0" destOrd="0" presId="urn:microsoft.com/office/officeart/2009/3/layout/PieProcess"/>
    <dgm:cxn modelId="{7FB46345-364B-43CD-A9B3-29F5C92EAE9F}" srcId="{CFA3B699-BBE7-4111-8A81-DE6589454D2D}" destId="{C1A7B3E5-8668-40D4-84E1-661BD739C95C}" srcOrd="2" destOrd="0" parTransId="{4E7543D5-B79F-4A6E-BA13-FC56975C5B85}" sibTransId="{343AF589-350A-4BA8-8B25-044C1BB31828}"/>
    <dgm:cxn modelId="{1ED0D04A-D29F-4271-99E2-7BE3F99D1AD1}" srcId="{CFA3B699-BBE7-4111-8A81-DE6589454D2D}" destId="{7C0EA402-A629-46CC-9EEE-9BA8E5DCFF88}" srcOrd="0" destOrd="0" parTransId="{6740A0EE-0F4D-4EFE-80C6-17DD73635D99}" sibTransId="{5AF162F4-7D97-4FEC-B91D-930D6493F71B}"/>
    <dgm:cxn modelId="{49BBCD76-FCE5-4E27-94C9-F0CBF3E93B8C}" type="presOf" srcId="{7C0EA402-A629-46CC-9EEE-9BA8E5DCFF88}" destId="{FBC59108-5653-49C4-A3D6-23085A622160}" srcOrd="0" destOrd="0" presId="urn:microsoft.com/office/officeart/2009/3/layout/PieProcess"/>
    <dgm:cxn modelId="{5DE80D77-A50C-4C3F-8F68-E745A7D84EDB}" srcId="{CFA3B699-BBE7-4111-8A81-DE6589454D2D}" destId="{7F959801-FA1A-4A02-8603-AB600F0DB188}" srcOrd="1" destOrd="0" parTransId="{4C546068-7EE8-466A-B98B-EADCDF94ED86}" sibTransId="{98A3CE75-ED1E-40A5-BD05-E4717F34F0CE}"/>
    <dgm:cxn modelId="{28A96188-568F-4673-804F-BEB1B7E3C2D7}" type="presOf" srcId="{7F959801-FA1A-4A02-8603-AB600F0DB188}" destId="{B15B167B-DBC9-4E62-B5F2-E7F79C8704F1}" srcOrd="0" destOrd="0" presId="urn:microsoft.com/office/officeart/2009/3/layout/PieProcess"/>
    <dgm:cxn modelId="{334BDD98-B2ED-4DAE-87D5-72B133CF6F92}" srcId="{7F959801-FA1A-4A02-8603-AB600F0DB188}" destId="{DB8AF946-BFD8-482D-9A35-3008D8A3E148}" srcOrd="0" destOrd="0" parTransId="{69893B7F-5D82-4E02-8C60-59E4D3483D8E}" sibTransId="{5FBB810C-A906-472D-A37B-9A5F2762EDAB}"/>
    <dgm:cxn modelId="{0C64F4AC-16AD-411C-9223-BA153D3195AF}" type="presOf" srcId="{C0DFD7E5-2D80-461C-8BCC-F857E86E10C7}" destId="{BEBFB973-E436-4FAB-94EC-6E15BBF1AB3D}" srcOrd="0" destOrd="0" presId="urn:microsoft.com/office/officeart/2009/3/layout/PieProcess"/>
    <dgm:cxn modelId="{4B9911C4-5ED5-40D0-BA14-8B22DFFEC270}" type="presOf" srcId="{C1A7B3E5-8668-40D4-84E1-661BD739C95C}" destId="{F774B8C4-FCAB-4232-8FB3-27D29E791367}" srcOrd="0" destOrd="0" presId="urn:microsoft.com/office/officeart/2009/3/layout/PieProcess"/>
    <dgm:cxn modelId="{6B09FED6-9D78-4DA5-829A-B8CDBCE7BC39}" type="presOf" srcId="{CFA3B699-BBE7-4111-8A81-DE6589454D2D}" destId="{B503274C-8957-4FB0-9509-070D184A56F2}" srcOrd="0" destOrd="0" presId="urn:microsoft.com/office/officeart/2009/3/layout/PieProcess"/>
    <dgm:cxn modelId="{2837DEDD-4B1F-48D4-82D5-0DB7BC8753A0}" srcId="{7C0EA402-A629-46CC-9EEE-9BA8E5DCFF88}" destId="{C99D0CBA-8DE9-4CD4-8FDF-BA55705F71D4}" srcOrd="0" destOrd="0" parTransId="{BEEE9786-4D8A-455F-BEDA-195F141AD588}" sibTransId="{91AF5C3F-67AA-490C-A9CD-93078F7BDA96}"/>
    <dgm:cxn modelId="{25DF31F4-6218-4912-BD5C-08D97FC935EE}" srcId="{C1A7B3E5-8668-40D4-84E1-661BD739C95C}" destId="{C0DFD7E5-2D80-461C-8BCC-F857E86E10C7}" srcOrd="0" destOrd="0" parTransId="{5044B4CD-1E7B-48EB-BB0B-77879DD9D449}" sibTransId="{D20232D4-84A8-433A-94CA-12DB2F7ACBF3}"/>
    <dgm:cxn modelId="{55947CF4-163C-4791-96C3-F3A801CCF729}" type="presOf" srcId="{DB8AF946-BFD8-482D-9A35-3008D8A3E148}" destId="{FB01E67F-11DA-4931-9B83-6A032F5CD254}" srcOrd="0" destOrd="0" presId="urn:microsoft.com/office/officeart/2009/3/layout/PieProcess"/>
    <dgm:cxn modelId="{1B61729B-DCD6-4E55-B33D-72A57BF128D1}" type="presParOf" srcId="{B503274C-8957-4FB0-9509-070D184A56F2}" destId="{9D2D7460-E8F9-4E8B-94D1-85D83A63CEBE}" srcOrd="0" destOrd="0" presId="urn:microsoft.com/office/officeart/2009/3/layout/PieProcess"/>
    <dgm:cxn modelId="{06D88681-1A6D-4B9B-9D53-A4F67F567B6F}" type="presParOf" srcId="{9D2D7460-E8F9-4E8B-94D1-85D83A63CEBE}" destId="{B7CA1D6F-352D-43D6-9E99-2F118F56A668}" srcOrd="0" destOrd="0" presId="urn:microsoft.com/office/officeart/2009/3/layout/PieProcess"/>
    <dgm:cxn modelId="{326C3948-ABC4-4143-B512-E9939CC699D0}" type="presParOf" srcId="{9D2D7460-E8F9-4E8B-94D1-85D83A63CEBE}" destId="{95CA6637-F619-405C-8B70-E908A7A5FE87}" srcOrd="1" destOrd="0" presId="urn:microsoft.com/office/officeart/2009/3/layout/PieProcess"/>
    <dgm:cxn modelId="{73963562-DAB0-46D9-8E8D-6B4C3E81EA6B}" type="presParOf" srcId="{9D2D7460-E8F9-4E8B-94D1-85D83A63CEBE}" destId="{FBC59108-5653-49C4-A3D6-23085A622160}" srcOrd="2" destOrd="0" presId="urn:microsoft.com/office/officeart/2009/3/layout/PieProcess"/>
    <dgm:cxn modelId="{A4641790-520F-4F42-9751-516B955C0BD0}" type="presParOf" srcId="{B503274C-8957-4FB0-9509-070D184A56F2}" destId="{1F59015F-18F0-4028-AC0C-477BD93123E2}" srcOrd="1" destOrd="0" presId="urn:microsoft.com/office/officeart/2009/3/layout/PieProcess"/>
    <dgm:cxn modelId="{0896CBAF-9725-4FCB-9B4C-EF81638E280E}" type="presParOf" srcId="{B503274C-8957-4FB0-9509-070D184A56F2}" destId="{9EC527D6-E7D0-42ED-8363-D18B660F24E6}" srcOrd="2" destOrd="0" presId="urn:microsoft.com/office/officeart/2009/3/layout/PieProcess"/>
    <dgm:cxn modelId="{254F3744-C825-4EE7-ACA5-54285FBB9B11}" type="presParOf" srcId="{9EC527D6-E7D0-42ED-8363-D18B660F24E6}" destId="{85CDCDCA-498E-4A22-B8F4-0282C053B56F}" srcOrd="0" destOrd="0" presId="urn:microsoft.com/office/officeart/2009/3/layout/PieProcess"/>
    <dgm:cxn modelId="{3BD76DE5-1377-4600-A8C7-3FA1FDC581AC}" type="presParOf" srcId="{B503274C-8957-4FB0-9509-070D184A56F2}" destId="{317A45BD-5572-492A-AEB9-49186F976978}" srcOrd="3" destOrd="0" presId="urn:microsoft.com/office/officeart/2009/3/layout/PieProcess"/>
    <dgm:cxn modelId="{50C4E689-137E-4D50-9C54-E5887DA027D5}" type="presParOf" srcId="{B503274C-8957-4FB0-9509-070D184A56F2}" destId="{8AB490B7-2F37-4C4F-BC31-6FDCDE9DD340}" srcOrd="4" destOrd="0" presId="urn:microsoft.com/office/officeart/2009/3/layout/PieProcess"/>
    <dgm:cxn modelId="{2E4395B6-67D9-4941-B00D-DE9ED7314574}" type="presParOf" srcId="{8AB490B7-2F37-4C4F-BC31-6FDCDE9DD340}" destId="{41CFF77F-978E-48FB-A73B-42BF55123AF2}" srcOrd="0" destOrd="0" presId="urn:microsoft.com/office/officeart/2009/3/layout/PieProcess"/>
    <dgm:cxn modelId="{CC7BED73-158E-45C2-BA19-F1CEF39E8205}" type="presParOf" srcId="{8AB490B7-2F37-4C4F-BC31-6FDCDE9DD340}" destId="{4862C1EC-4AC6-445D-BD2D-9BDE8AD01E6B}" srcOrd="1" destOrd="0" presId="urn:microsoft.com/office/officeart/2009/3/layout/PieProcess"/>
    <dgm:cxn modelId="{7A1FB13C-3D55-4944-91EB-139F0EE20959}" type="presParOf" srcId="{8AB490B7-2F37-4C4F-BC31-6FDCDE9DD340}" destId="{B15B167B-DBC9-4E62-B5F2-E7F79C8704F1}" srcOrd="2" destOrd="0" presId="urn:microsoft.com/office/officeart/2009/3/layout/PieProcess"/>
    <dgm:cxn modelId="{49EABAB6-A5A7-4D94-9F84-A83759CF7235}" type="presParOf" srcId="{B503274C-8957-4FB0-9509-070D184A56F2}" destId="{4401E03A-F410-4018-B75A-DC5757749BF4}" srcOrd="5" destOrd="0" presId="urn:microsoft.com/office/officeart/2009/3/layout/PieProcess"/>
    <dgm:cxn modelId="{F69AE900-A1D9-4BB7-B0DB-A8A05205FADD}" type="presParOf" srcId="{B503274C-8957-4FB0-9509-070D184A56F2}" destId="{31E81EB2-96B3-49FA-BAEE-6CD13063A118}" srcOrd="6" destOrd="0" presId="urn:microsoft.com/office/officeart/2009/3/layout/PieProcess"/>
    <dgm:cxn modelId="{985318C7-78ED-45A7-80DA-CA9F5DE1B976}" type="presParOf" srcId="{31E81EB2-96B3-49FA-BAEE-6CD13063A118}" destId="{FB01E67F-11DA-4931-9B83-6A032F5CD254}" srcOrd="0" destOrd="0" presId="urn:microsoft.com/office/officeart/2009/3/layout/PieProcess"/>
    <dgm:cxn modelId="{7EA0FE6D-FF5A-45BA-8293-D949697415A6}" type="presParOf" srcId="{B503274C-8957-4FB0-9509-070D184A56F2}" destId="{EE99B21A-7AAF-431A-AD74-1544322B42A6}" srcOrd="7" destOrd="0" presId="urn:microsoft.com/office/officeart/2009/3/layout/PieProcess"/>
    <dgm:cxn modelId="{2C84AA63-ACE3-48C0-B501-4D8A205B574B}" type="presParOf" srcId="{B503274C-8957-4FB0-9509-070D184A56F2}" destId="{CD6D717A-E080-4ABE-BD3A-65F113044281}" srcOrd="8" destOrd="0" presId="urn:microsoft.com/office/officeart/2009/3/layout/PieProcess"/>
    <dgm:cxn modelId="{22D9824C-7EF8-477D-A392-33001B6D896B}" type="presParOf" srcId="{CD6D717A-E080-4ABE-BD3A-65F113044281}" destId="{B20993C6-06B3-47A0-AB47-19B87AD039FB}" srcOrd="0" destOrd="0" presId="urn:microsoft.com/office/officeart/2009/3/layout/PieProcess"/>
    <dgm:cxn modelId="{98B5FEB9-2734-4D71-ACDE-4F396A74F035}" type="presParOf" srcId="{CD6D717A-E080-4ABE-BD3A-65F113044281}" destId="{4E8AC729-E8B3-45E0-B74D-EAE0FA035A9B}" srcOrd="1" destOrd="0" presId="urn:microsoft.com/office/officeart/2009/3/layout/PieProcess"/>
    <dgm:cxn modelId="{36E825FA-42A3-4480-958A-405A12FCBA06}" type="presParOf" srcId="{CD6D717A-E080-4ABE-BD3A-65F113044281}" destId="{F774B8C4-FCAB-4232-8FB3-27D29E791367}" srcOrd="2" destOrd="0" presId="urn:microsoft.com/office/officeart/2009/3/layout/PieProcess"/>
    <dgm:cxn modelId="{271D60F1-E9FC-4971-801D-75B7A5C056DC}" type="presParOf" srcId="{B503274C-8957-4FB0-9509-070D184A56F2}" destId="{4D6FEC00-49A7-45F6-971A-2A16D04B739A}" srcOrd="9" destOrd="0" presId="urn:microsoft.com/office/officeart/2009/3/layout/PieProcess"/>
    <dgm:cxn modelId="{0A3B102D-0698-40B0-A571-00F86309369E}" type="presParOf" srcId="{B503274C-8957-4FB0-9509-070D184A56F2}" destId="{24665882-5DD1-4AF1-8EB4-D3F8D2FE68D6}" srcOrd="10" destOrd="0" presId="urn:microsoft.com/office/officeart/2009/3/layout/PieProcess"/>
    <dgm:cxn modelId="{112DB23F-A5AA-433A-A79E-4902B6053ACD}" type="presParOf" srcId="{24665882-5DD1-4AF1-8EB4-D3F8D2FE68D6}" destId="{BEBFB973-E436-4FAB-94EC-6E15BBF1AB3D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F82C3-EB63-4CBE-9983-68829640D50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B843611-E37D-44AD-B09A-7DD745F6CCBB}">
      <dgm:prSet custT="1"/>
      <dgm:spPr/>
      <dgm:t>
        <a:bodyPr/>
        <a:lstStyle/>
        <a:p>
          <a:pPr algn="ctr"/>
          <a:r>
            <a:rPr lang="es-ES" sz="2000" b="1" dirty="0">
              <a:solidFill>
                <a:schemeClr val="bg1"/>
              </a:solidFill>
            </a:rPr>
            <a:t>¿Cómo se conforma?</a:t>
          </a:r>
          <a:endParaRPr lang="es-MX" sz="2000" b="1" dirty="0">
            <a:solidFill>
              <a:schemeClr val="bg1"/>
            </a:solidFill>
          </a:endParaRPr>
        </a:p>
      </dgm:t>
    </dgm:pt>
    <dgm:pt modelId="{690C32D7-1051-4F98-AF4F-AB872D1ABE89}" type="parTrans" cxnId="{17EB800B-CAB4-426A-9F5E-F9A1529E8037}">
      <dgm:prSet/>
      <dgm:spPr/>
      <dgm:t>
        <a:bodyPr/>
        <a:lstStyle/>
        <a:p>
          <a:endParaRPr lang="es-MX" sz="2000"/>
        </a:p>
      </dgm:t>
    </dgm:pt>
    <dgm:pt modelId="{EDF8771F-B8A1-4F05-B5E0-87041FFE6506}" type="sibTrans" cxnId="{17EB800B-CAB4-426A-9F5E-F9A1529E8037}">
      <dgm:prSet/>
      <dgm:spPr/>
      <dgm:t>
        <a:bodyPr/>
        <a:lstStyle/>
        <a:p>
          <a:endParaRPr lang="es-MX" sz="2000"/>
        </a:p>
      </dgm:t>
    </dgm:pt>
    <dgm:pt modelId="{037BB5B9-CACB-44CF-83EC-629B365B3713}">
      <dgm:prSet custT="1"/>
      <dgm:spPr/>
      <dgm:t>
        <a:bodyPr/>
        <a:lstStyle/>
        <a:p>
          <a:r>
            <a:rPr lang="es-ES" sz="1800" dirty="0">
              <a:solidFill>
                <a:schemeClr val="accent6">
                  <a:lumMod val="40000"/>
                  <a:lumOff val="60000"/>
                </a:schemeClr>
              </a:solidFill>
            </a:rPr>
            <a:t>Tutor principal</a:t>
          </a:r>
          <a:endParaRPr lang="es-MX" sz="18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CEE92E7-28BC-4AB2-92A5-D1BE1CA4FA76}" type="parTrans" cxnId="{2A5FD3EE-22C8-4E2F-BBDF-2BE42976D2AE}">
      <dgm:prSet/>
      <dgm:spPr/>
      <dgm:t>
        <a:bodyPr/>
        <a:lstStyle/>
        <a:p>
          <a:endParaRPr lang="es-MX" sz="2000"/>
        </a:p>
      </dgm:t>
    </dgm:pt>
    <dgm:pt modelId="{BD67D934-D350-43F4-A937-B9F36E3BC7A8}" type="sibTrans" cxnId="{2A5FD3EE-22C8-4E2F-BBDF-2BE42976D2AE}">
      <dgm:prSet/>
      <dgm:spPr/>
      <dgm:t>
        <a:bodyPr/>
        <a:lstStyle/>
        <a:p>
          <a:endParaRPr lang="es-MX" sz="2000"/>
        </a:p>
      </dgm:t>
    </dgm:pt>
    <dgm:pt modelId="{98300AAE-909B-4947-B895-25043C128A81}">
      <dgm:prSet custT="1"/>
      <dgm:spPr/>
      <dgm:t>
        <a:bodyPr/>
        <a:lstStyle/>
        <a:p>
          <a:r>
            <a:rPr lang="es-ES" sz="1800" dirty="0">
              <a:solidFill>
                <a:schemeClr val="accent4">
                  <a:lumMod val="20000"/>
                  <a:lumOff val="80000"/>
                </a:schemeClr>
              </a:solidFill>
            </a:rPr>
            <a:t>Tutor 2</a:t>
          </a:r>
          <a:endParaRPr lang="es-MX" sz="18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6D77A15F-9657-4BE1-B236-60E299762B5D}" type="parTrans" cxnId="{9B5D40C9-F3E5-4C59-B8DF-14DABE2E142A}">
      <dgm:prSet/>
      <dgm:spPr/>
      <dgm:t>
        <a:bodyPr/>
        <a:lstStyle/>
        <a:p>
          <a:endParaRPr lang="es-MX" sz="2000"/>
        </a:p>
      </dgm:t>
    </dgm:pt>
    <dgm:pt modelId="{1428D775-CF8F-4A0B-BBA6-A786E6DE02BA}" type="sibTrans" cxnId="{9B5D40C9-F3E5-4C59-B8DF-14DABE2E142A}">
      <dgm:prSet/>
      <dgm:spPr/>
      <dgm:t>
        <a:bodyPr/>
        <a:lstStyle/>
        <a:p>
          <a:endParaRPr lang="es-MX" sz="2000"/>
        </a:p>
      </dgm:t>
    </dgm:pt>
    <dgm:pt modelId="{4936BA2F-C97E-4CDE-B32B-2E9AB7063017}">
      <dgm:prSet custT="1"/>
      <dgm:spPr/>
      <dgm:t>
        <a:bodyPr/>
        <a:lstStyle/>
        <a:p>
          <a:r>
            <a:rPr lang="es-ES" sz="1800" dirty="0">
              <a:solidFill>
                <a:schemeClr val="accent4">
                  <a:lumMod val="20000"/>
                  <a:lumOff val="80000"/>
                </a:schemeClr>
              </a:solidFill>
            </a:rPr>
            <a:t>Tutor 3</a:t>
          </a:r>
          <a:endParaRPr lang="es-MX" sz="18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90475203-8DC0-429A-A787-9DB169D1F4D4}" type="parTrans" cxnId="{27AB0486-6B35-4A0E-9F04-69ED50B638F8}">
      <dgm:prSet/>
      <dgm:spPr/>
      <dgm:t>
        <a:bodyPr/>
        <a:lstStyle/>
        <a:p>
          <a:endParaRPr lang="es-MX" sz="2000"/>
        </a:p>
      </dgm:t>
    </dgm:pt>
    <dgm:pt modelId="{E76F07C1-573F-4B82-88ED-2AD1A762A64B}" type="sibTrans" cxnId="{27AB0486-6B35-4A0E-9F04-69ED50B638F8}">
      <dgm:prSet/>
      <dgm:spPr/>
      <dgm:t>
        <a:bodyPr/>
        <a:lstStyle/>
        <a:p>
          <a:endParaRPr lang="es-MX" sz="2000"/>
        </a:p>
      </dgm:t>
    </dgm:pt>
    <dgm:pt modelId="{2F031A7B-BE48-41A6-9207-1E59DD4A5C55}" type="pres">
      <dgm:prSet presAssocID="{1A8F82C3-EB63-4CBE-9983-68829640D50D}" presName="Name0" presStyleCnt="0">
        <dgm:presLayoutVars>
          <dgm:dir/>
          <dgm:animLvl val="lvl"/>
          <dgm:resizeHandles val="exact"/>
        </dgm:presLayoutVars>
      </dgm:prSet>
      <dgm:spPr/>
    </dgm:pt>
    <dgm:pt modelId="{8189691C-80EC-48A4-8860-F6CCC9F0785F}" type="pres">
      <dgm:prSet presAssocID="{BB843611-E37D-44AD-B09A-7DD745F6CCBB}" presName="compositeNode" presStyleCnt="0">
        <dgm:presLayoutVars>
          <dgm:bulletEnabled val="1"/>
        </dgm:presLayoutVars>
      </dgm:prSet>
      <dgm:spPr/>
    </dgm:pt>
    <dgm:pt modelId="{64A213E3-E40E-4E3A-A776-5606C44E1AE4}" type="pres">
      <dgm:prSet presAssocID="{BB843611-E37D-44AD-B09A-7DD745F6CCBB}" presName="bgRect" presStyleLbl="node1" presStyleIdx="0" presStyleCnt="1"/>
      <dgm:spPr/>
    </dgm:pt>
    <dgm:pt modelId="{C2E3A12F-0389-495E-8443-698D1C0558F7}" type="pres">
      <dgm:prSet presAssocID="{BB843611-E37D-44AD-B09A-7DD745F6CCB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FC2DC905-410A-4FE8-9568-275ECEA4CB87}" type="pres">
      <dgm:prSet presAssocID="{BB843611-E37D-44AD-B09A-7DD745F6CCB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009AC901-CD81-4B65-ACF2-325C0AE1B99B}" type="presOf" srcId="{98300AAE-909B-4947-B895-25043C128A81}" destId="{FC2DC905-410A-4FE8-9568-275ECEA4CB87}" srcOrd="0" destOrd="1" presId="urn:microsoft.com/office/officeart/2005/8/layout/hProcess7"/>
    <dgm:cxn modelId="{17EB800B-CAB4-426A-9F5E-F9A1529E8037}" srcId="{1A8F82C3-EB63-4CBE-9983-68829640D50D}" destId="{BB843611-E37D-44AD-B09A-7DD745F6CCBB}" srcOrd="0" destOrd="0" parTransId="{690C32D7-1051-4F98-AF4F-AB872D1ABE89}" sibTransId="{EDF8771F-B8A1-4F05-B5E0-87041FFE6506}"/>
    <dgm:cxn modelId="{DDC7C577-5F2E-4A5D-B7A1-C137E8835D57}" type="presOf" srcId="{037BB5B9-CACB-44CF-83EC-629B365B3713}" destId="{FC2DC905-410A-4FE8-9568-275ECEA4CB87}" srcOrd="0" destOrd="0" presId="urn:microsoft.com/office/officeart/2005/8/layout/hProcess7"/>
    <dgm:cxn modelId="{27AB0486-6B35-4A0E-9F04-69ED50B638F8}" srcId="{BB843611-E37D-44AD-B09A-7DD745F6CCBB}" destId="{4936BA2F-C97E-4CDE-B32B-2E9AB7063017}" srcOrd="2" destOrd="0" parTransId="{90475203-8DC0-429A-A787-9DB169D1F4D4}" sibTransId="{E76F07C1-573F-4B82-88ED-2AD1A762A64B}"/>
    <dgm:cxn modelId="{D3BEF496-040A-4906-BF04-A921803484AA}" type="presOf" srcId="{4936BA2F-C97E-4CDE-B32B-2E9AB7063017}" destId="{FC2DC905-410A-4FE8-9568-275ECEA4CB87}" srcOrd="0" destOrd="2" presId="urn:microsoft.com/office/officeart/2005/8/layout/hProcess7"/>
    <dgm:cxn modelId="{F5224AB6-29D6-4E55-A579-E791DB01513D}" type="presOf" srcId="{1A8F82C3-EB63-4CBE-9983-68829640D50D}" destId="{2F031A7B-BE48-41A6-9207-1E59DD4A5C55}" srcOrd="0" destOrd="0" presId="urn:microsoft.com/office/officeart/2005/8/layout/hProcess7"/>
    <dgm:cxn modelId="{9B5D40C9-F3E5-4C59-B8DF-14DABE2E142A}" srcId="{BB843611-E37D-44AD-B09A-7DD745F6CCBB}" destId="{98300AAE-909B-4947-B895-25043C128A81}" srcOrd="1" destOrd="0" parTransId="{6D77A15F-9657-4BE1-B236-60E299762B5D}" sibTransId="{1428D775-CF8F-4A0B-BBA6-A786E6DE02BA}"/>
    <dgm:cxn modelId="{048161CE-B6E2-47C5-8B3E-C6ED465AD925}" type="presOf" srcId="{BB843611-E37D-44AD-B09A-7DD745F6CCBB}" destId="{C2E3A12F-0389-495E-8443-698D1C0558F7}" srcOrd="1" destOrd="0" presId="urn:microsoft.com/office/officeart/2005/8/layout/hProcess7"/>
    <dgm:cxn modelId="{2A5FD3EE-22C8-4E2F-BBDF-2BE42976D2AE}" srcId="{BB843611-E37D-44AD-B09A-7DD745F6CCBB}" destId="{037BB5B9-CACB-44CF-83EC-629B365B3713}" srcOrd="0" destOrd="0" parTransId="{5CEE92E7-28BC-4AB2-92A5-D1BE1CA4FA76}" sibTransId="{BD67D934-D350-43F4-A937-B9F36E3BC7A8}"/>
    <dgm:cxn modelId="{0C665BFC-3DEF-4B54-9CBC-B293BDE5570B}" type="presOf" srcId="{BB843611-E37D-44AD-B09A-7DD745F6CCBB}" destId="{64A213E3-E40E-4E3A-A776-5606C44E1AE4}" srcOrd="0" destOrd="0" presId="urn:microsoft.com/office/officeart/2005/8/layout/hProcess7"/>
    <dgm:cxn modelId="{FDC0EAC8-E676-4675-A8A1-819B43756869}" type="presParOf" srcId="{2F031A7B-BE48-41A6-9207-1E59DD4A5C55}" destId="{8189691C-80EC-48A4-8860-F6CCC9F0785F}" srcOrd="0" destOrd="0" presId="urn:microsoft.com/office/officeart/2005/8/layout/hProcess7"/>
    <dgm:cxn modelId="{A3643CE7-CB59-417B-978E-C07112CA41A4}" type="presParOf" srcId="{8189691C-80EC-48A4-8860-F6CCC9F0785F}" destId="{64A213E3-E40E-4E3A-A776-5606C44E1AE4}" srcOrd="0" destOrd="0" presId="urn:microsoft.com/office/officeart/2005/8/layout/hProcess7"/>
    <dgm:cxn modelId="{EE96576B-A2A9-4121-943A-AB8FE1F7F715}" type="presParOf" srcId="{8189691C-80EC-48A4-8860-F6CCC9F0785F}" destId="{C2E3A12F-0389-495E-8443-698D1C0558F7}" srcOrd="1" destOrd="0" presId="urn:microsoft.com/office/officeart/2005/8/layout/hProcess7"/>
    <dgm:cxn modelId="{B4B95527-7E8C-476F-B47D-643B8F6642F1}" type="presParOf" srcId="{8189691C-80EC-48A4-8860-F6CCC9F0785F}" destId="{FC2DC905-410A-4FE8-9568-275ECEA4CB8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1E441-D19D-4CA0-BC42-B8891A30A2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A120AD-25A1-4AC2-9871-728B6D07ECEA}">
      <dgm:prSet/>
      <dgm:spPr/>
      <dgm:t>
        <a:bodyPr/>
        <a:lstStyle/>
        <a:p>
          <a:r>
            <a:rPr lang="es-ES" dirty="0"/>
            <a:t>Al menos 1 tutor de una facultad(entidad) diferente</a:t>
          </a:r>
          <a:endParaRPr lang="es-MX" dirty="0"/>
        </a:p>
      </dgm:t>
    </dgm:pt>
    <dgm:pt modelId="{A461CB9D-AE1A-4904-8F5D-2C7AFB7017B9}" type="parTrans" cxnId="{E58C5B33-1C69-4710-80C6-D2C7EC851097}">
      <dgm:prSet/>
      <dgm:spPr/>
      <dgm:t>
        <a:bodyPr/>
        <a:lstStyle/>
        <a:p>
          <a:endParaRPr lang="es-MX"/>
        </a:p>
      </dgm:t>
    </dgm:pt>
    <dgm:pt modelId="{E4F120AA-D1E3-48E6-81A6-94EBA89582BF}" type="sibTrans" cxnId="{E58C5B33-1C69-4710-80C6-D2C7EC851097}">
      <dgm:prSet/>
      <dgm:spPr/>
      <dgm:t>
        <a:bodyPr/>
        <a:lstStyle/>
        <a:p>
          <a:endParaRPr lang="es-MX"/>
        </a:p>
      </dgm:t>
    </dgm:pt>
    <dgm:pt modelId="{8764DD82-3339-4527-B3D0-C18794E4D596}">
      <dgm:prSet/>
      <dgm:spPr/>
      <dgm:t>
        <a:bodyPr/>
        <a:lstStyle/>
        <a:p>
          <a:r>
            <a:rPr lang="es-ES" dirty="0"/>
            <a:t>1 tutor de la disciplina</a:t>
          </a:r>
        </a:p>
        <a:p>
          <a:r>
            <a:rPr lang="es-ES" dirty="0"/>
            <a:t>1 del área de tesis psicopedagógica o socio-ético-educativa</a:t>
          </a:r>
          <a:endParaRPr lang="es-MX" dirty="0"/>
        </a:p>
      </dgm:t>
    </dgm:pt>
    <dgm:pt modelId="{BC0B70A1-EA44-407B-8827-0B12F2C758BE}" type="parTrans" cxnId="{4E42630E-86F2-4E35-B358-515C25EC38AD}">
      <dgm:prSet/>
      <dgm:spPr/>
      <dgm:t>
        <a:bodyPr/>
        <a:lstStyle/>
        <a:p>
          <a:endParaRPr lang="es-MX"/>
        </a:p>
      </dgm:t>
    </dgm:pt>
    <dgm:pt modelId="{62C581DB-EE0D-4F1F-BCF2-DE11D75C0763}" type="sibTrans" cxnId="{4E42630E-86F2-4E35-B358-515C25EC38AD}">
      <dgm:prSet/>
      <dgm:spPr/>
      <dgm:t>
        <a:bodyPr/>
        <a:lstStyle/>
        <a:p>
          <a:endParaRPr lang="es-MX"/>
        </a:p>
      </dgm:t>
    </dgm:pt>
    <dgm:pt modelId="{67E3F12F-8B10-416B-897B-9EF8EAD287BF}">
      <dgm:prSet/>
      <dgm:spPr/>
      <dgm:t>
        <a:bodyPr/>
        <a:lstStyle/>
        <a:p>
          <a:r>
            <a:rPr lang="es-ES" dirty="0"/>
            <a:t>*No tener 5 alumnos ya registrados</a:t>
          </a:r>
          <a:endParaRPr lang="es-MX" dirty="0"/>
        </a:p>
      </dgm:t>
    </dgm:pt>
    <dgm:pt modelId="{6ABE86E4-467F-4657-B67E-76C7DC6C9C98}" type="parTrans" cxnId="{5EA3D8DC-8D98-4D83-A470-018D25642751}">
      <dgm:prSet/>
      <dgm:spPr/>
      <dgm:t>
        <a:bodyPr/>
        <a:lstStyle/>
        <a:p>
          <a:endParaRPr lang="es-MX"/>
        </a:p>
      </dgm:t>
    </dgm:pt>
    <dgm:pt modelId="{9F01BE6E-3023-4594-82C1-4DD14D2FABCA}" type="sibTrans" cxnId="{5EA3D8DC-8D98-4D83-A470-018D25642751}">
      <dgm:prSet/>
      <dgm:spPr/>
      <dgm:t>
        <a:bodyPr/>
        <a:lstStyle/>
        <a:p>
          <a:endParaRPr lang="es-MX"/>
        </a:p>
      </dgm:t>
    </dgm:pt>
    <dgm:pt modelId="{A73435D6-5C8A-4B37-A26D-09A56977B38D}" type="pres">
      <dgm:prSet presAssocID="{E721E441-D19D-4CA0-BC42-B8891A30A2ED}" presName="linear" presStyleCnt="0">
        <dgm:presLayoutVars>
          <dgm:animLvl val="lvl"/>
          <dgm:resizeHandles val="exact"/>
        </dgm:presLayoutVars>
      </dgm:prSet>
      <dgm:spPr/>
    </dgm:pt>
    <dgm:pt modelId="{CD56E6ED-85BB-45A3-A590-2D207FF48863}" type="pres">
      <dgm:prSet presAssocID="{32A120AD-25A1-4AC2-9871-728B6D07EC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B8CD1C-EF55-49BC-848E-2C0BE6584D86}" type="pres">
      <dgm:prSet presAssocID="{E4F120AA-D1E3-48E6-81A6-94EBA89582BF}" presName="spacer" presStyleCnt="0"/>
      <dgm:spPr/>
    </dgm:pt>
    <dgm:pt modelId="{7BE5B884-539C-4677-962B-2192E162585F}" type="pres">
      <dgm:prSet presAssocID="{8764DD82-3339-4527-B3D0-C18794E4D5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17199A-5EF1-4B97-ACAF-B7DEF8540465}" type="pres">
      <dgm:prSet presAssocID="{62C581DB-EE0D-4F1F-BCF2-DE11D75C0763}" presName="spacer" presStyleCnt="0"/>
      <dgm:spPr/>
    </dgm:pt>
    <dgm:pt modelId="{EF70CF97-A972-4B13-8DCE-E2A56AA2026A}" type="pres">
      <dgm:prSet presAssocID="{67E3F12F-8B10-416B-897B-9EF8EAD287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42630E-86F2-4E35-B358-515C25EC38AD}" srcId="{E721E441-D19D-4CA0-BC42-B8891A30A2ED}" destId="{8764DD82-3339-4527-B3D0-C18794E4D596}" srcOrd="1" destOrd="0" parTransId="{BC0B70A1-EA44-407B-8827-0B12F2C758BE}" sibTransId="{62C581DB-EE0D-4F1F-BCF2-DE11D75C0763}"/>
    <dgm:cxn modelId="{2262C118-41F7-48AE-89C0-415AAD6E62C3}" type="presOf" srcId="{32A120AD-25A1-4AC2-9871-728B6D07ECEA}" destId="{CD56E6ED-85BB-45A3-A590-2D207FF48863}" srcOrd="0" destOrd="0" presId="urn:microsoft.com/office/officeart/2005/8/layout/vList2"/>
    <dgm:cxn modelId="{E58C5B33-1C69-4710-80C6-D2C7EC851097}" srcId="{E721E441-D19D-4CA0-BC42-B8891A30A2ED}" destId="{32A120AD-25A1-4AC2-9871-728B6D07ECEA}" srcOrd="0" destOrd="0" parTransId="{A461CB9D-AE1A-4904-8F5D-2C7AFB7017B9}" sibTransId="{E4F120AA-D1E3-48E6-81A6-94EBA89582BF}"/>
    <dgm:cxn modelId="{81E7A5B4-BDEA-43A7-B095-AF4B74416337}" type="presOf" srcId="{8764DD82-3339-4527-B3D0-C18794E4D596}" destId="{7BE5B884-539C-4677-962B-2192E162585F}" srcOrd="0" destOrd="0" presId="urn:microsoft.com/office/officeart/2005/8/layout/vList2"/>
    <dgm:cxn modelId="{49F751BE-93DF-44EA-80BD-48371BF42F56}" type="presOf" srcId="{E721E441-D19D-4CA0-BC42-B8891A30A2ED}" destId="{A73435D6-5C8A-4B37-A26D-09A56977B38D}" srcOrd="0" destOrd="0" presId="urn:microsoft.com/office/officeart/2005/8/layout/vList2"/>
    <dgm:cxn modelId="{A6CAA9C9-C452-4FE7-886F-09D4C1B010C9}" type="presOf" srcId="{67E3F12F-8B10-416B-897B-9EF8EAD287BF}" destId="{EF70CF97-A972-4B13-8DCE-E2A56AA2026A}" srcOrd="0" destOrd="0" presId="urn:microsoft.com/office/officeart/2005/8/layout/vList2"/>
    <dgm:cxn modelId="{5EA3D8DC-8D98-4D83-A470-018D25642751}" srcId="{E721E441-D19D-4CA0-BC42-B8891A30A2ED}" destId="{67E3F12F-8B10-416B-897B-9EF8EAD287BF}" srcOrd="2" destOrd="0" parTransId="{6ABE86E4-467F-4657-B67E-76C7DC6C9C98}" sibTransId="{9F01BE6E-3023-4594-82C1-4DD14D2FABCA}"/>
    <dgm:cxn modelId="{967D4205-7AF4-47DB-85AD-81607A24D372}" type="presParOf" srcId="{A73435D6-5C8A-4B37-A26D-09A56977B38D}" destId="{CD56E6ED-85BB-45A3-A590-2D207FF48863}" srcOrd="0" destOrd="0" presId="urn:microsoft.com/office/officeart/2005/8/layout/vList2"/>
    <dgm:cxn modelId="{FAD2CEC0-DA3E-4F93-91AD-64827B2F8C74}" type="presParOf" srcId="{A73435D6-5C8A-4B37-A26D-09A56977B38D}" destId="{B6B8CD1C-EF55-49BC-848E-2C0BE6584D86}" srcOrd="1" destOrd="0" presId="urn:microsoft.com/office/officeart/2005/8/layout/vList2"/>
    <dgm:cxn modelId="{F0787A42-DA4D-458F-95F3-1390C804344C}" type="presParOf" srcId="{A73435D6-5C8A-4B37-A26D-09A56977B38D}" destId="{7BE5B884-539C-4677-962B-2192E162585F}" srcOrd="2" destOrd="0" presId="urn:microsoft.com/office/officeart/2005/8/layout/vList2"/>
    <dgm:cxn modelId="{2E98B9B4-6167-487D-B0C1-8D4758324C95}" type="presParOf" srcId="{A73435D6-5C8A-4B37-A26D-09A56977B38D}" destId="{4017199A-5EF1-4B97-ACAF-B7DEF8540465}" srcOrd="3" destOrd="0" presId="urn:microsoft.com/office/officeart/2005/8/layout/vList2"/>
    <dgm:cxn modelId="{8E51E740-D733-41E0-A86E-4AB958E6BF7C}" type="presParOf" srcId="{A73435D6-5C8A-4B37-A26D-09A56977B38D}" destId="{EF70CF97-A972-4B13-8DCE-E2A56AA20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F82C3-EB63-4CBE-9983-68829640D50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B843611-E37D-44AD-B09A-7DD745F6CCBB}">
      <dgm:prSet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¿Cómo se conforma?</a:t>
          </a:r>
          <a:endParaRPr lang="es-MX" sz="2000" b="1" dirty="0">
            <a:solidFill>
              <a:schemeClr val="bg1"/>
            </a:solidFill>
          </a:endParaRPr>
        </a:p>
      </dgm:t>
    </dgm:pt>
    <dgm:pt modelId="{690C32D7-1051-4F98-AF4F-AB872D1ABE89}" type="parTrans" cxnId="{17EB800B-CAB4-426A-9F5E-F9A1529E8037}">
      <dgm:prSet/>
      <dgm:spPr/>
      <dgm:t>
        <a:bodyPr/>
        <a:lstStyle/>
        <a:p>
          <a:endParaRPr lang="es-MX" sz="1200"/>
        </a:p>
      </dgm:t>
    </dgm:pt>
    <dgm:pt modelId="{EDF8771F-B8A1-4F05-B5E0-87041FFE6506}" type="sibTrans" cxnId="{17EB800B-CAB4-426A-9F5E-F9A1529E8037}">
      <dgm:prSet/>
      <dgm:spPr/>
      <dgm:t>
        <a:bodyPr/>
        <a:lstStyle/>
        <a:p>
          <a:endParaRPr lang="es-MX" sz="1200"/>
        </a:p>
      </dgm:t>
    </dgm:pt>
    <dgm:pt modelId="{037BB5B9-CACB-44CF-83EC-629B365B3713}">
      <dgm:prSet custT="1"/>
      <dgm:spPr/>
      <dgm:t>
        <a:bodyPr/>
        <a:lstStyle/>
        <a:p>
          <a:r>
            <a:rPr lang="es-ES" sz="1400" dirty="0">
              <a:solidFill>
                <a:schemeClr val="accent6">
                  <a:lumMod val="40000"/>
                  <a:lumOff val="60000"/>
                </a:schemeClr>
              </a:solidFill>
            </a:rPr>
            <a:t>Tutor principal</a:t>
          </a:r>
          <a:endParaRPr lang="es-MX" sz="14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CEE92E7-28BC-4AB2-92A5-D1BE1CA4FA76}" type="parTrans" cxnId="{2A5FD3EE-22C8-4E2F-BBDF-2BE42976D2AE}">
      <dgm:prSet/>
      <dgm:spPr/>
      <dgm:t>
        <a:bodyPr/>
        <a:lstStyle/>
        <a:p>
          <a:endParaRPr lang="es-MX" sz="1200"/>
        </a:p>
      </dgm:t>
    </dgm:pt>
    <dgm:pt modelId="{BD67D934-D350-43F4-A937-B9F36E3BC7A8}" type="sibTrans" cxnId="{2A5FD3EE-22C8-4E2F-BBDF-2BE42976D2AE}">
      <dgm:prSet/>
      <dgm:spPr/>
      <dgm:t>
        <a:bodyPr/>
        <a:lstStyle/>
        <a:p>
          <a:endParaRPr lang="es-MX" sz="1200"/>
        </a:p>
      </dgm:t>
    </dgm:pt>
    <dgm:pt modelId="{98300AAE-909B-4947-B895-25043C128A81}">
      <dgm:prSet custT="1"/>
      <dgm:spPr/>
      <dgm:t>
        <a:bodyPr/>
        <a:lstStyle/>
        <a:p>
          <a:r>
            <a:rPr lang="es-ES" sz="1400" dirty="0">
              <a:solidFill>
                <a:schemeClr val="accent4">
                  <a:lumMod val="20000"/>
                  <a:lumOff val="80000"/>
                </a:schemeClr>
              </a:solidFill>
            </a:rPr>
            <a:t>Tutor 2 comité</a:t>
          </a:r>
          <a:endParaRPr lang="es-MX" sz="14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6D77A15F-9657-4BE1-B236-60E299762B5D}" type="parTrans" cxnId="{9B5D40C9-F3E5-4C59-B8DF-14DABE2E142A}">
      <dgm:prSet/>
      <dgm:spPr/>
      <dgm:t>
        <a:bodyPr/>
        <a:lstStyle/>
        <a:p>
          <a:endParaRPr lang="es-MX" sz="1200"/>
        </a:p>
      </dgm:t>
    </dgm:pt>
    <dgm:pt modelId="{1428D775-CF8F-4A0B-BBA6-A786E6DE02BA}" type="sibTrans" cxnId="{9B5D40C9-F3E5-4C59-B8DF-14DABE2E142A}">
      <dgm:prSet/>
      <dgm:spPr/>
      <dgm:t>
        <a:bodyPr/>
        <a:lstStyle/>
        <a:p>
          <a:endParaRPr lang="es-MX" sz="1200"/>
        </a:p>
      </dgm:t>
    </dgm:pt>
    <dgm:pt modelId="{4936BA2F-C97E-4CDE-B32B-2E9AB7063017}">
      <dgm:prSet custT="1"/>
      <dgm:spPr/>
      <dgm:t>
        <a:bodyPr/>
        <a:lstStyle/>
        <a:p>
          <a:r>
            <a:rPr lang="es-ES" sz="1400" dirty="0">
              <a:solidFill>
                <a:schemeClr val="accent4">
                  <a:lumMod val="20000"/>
                  <a:lumOff val="80000"/>
                </a:schemeClr>
              </a:solidFill>
            </a:rPr>
            <a:t>Tutor 3 comité</a:t>
          </a:r>
          <a:endParaRPr lang="es-MX" sz="14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90475203-8DC0-429A-A787-9DB169D1F4D4}" type="parTrans" cxnId="{27AB0486-6B35-4A0E-9F04-69ED50B638F8}">
      <dgm:prSet/>
      <dgm:spPr/>
      <dgm:t>
        <a:bodyPr/>
        <a:lstStyle/>
        <a:p>
          <a:endParaRPr lang="es-MX" sz="1200"/>
        </a:p>
      </dgm:t>
    </dgm:pt>
    <dgm:pt modelId="{E76F07C1-573F-4B82-88ED-2AD1A762A64B}" type="sibTrans" cxnId="{27AB0486-6B35-4A0E-9F04-69ED50B638F8}">
      <dgm:prSet/>
      <dgm:spPr/>
      <dgm:t>
        <a:bodyPr/>
        <a:lstStyle/>
        <a:p>
          <a:endParaRPr lang="es-MX" sz="1200"/>
        </a:p>
      </dgm:t>
    </dgm:pt>
    <dgm:pt modelId="{9D28D85C-1189-4CDB-B1B0-FCFE650A2DBA}">
      <dgm:prSet custT="1"/>
      <dgm:spPr/>
      <dgm:t>
        <a:bodyPr/>
        <a:lstStyle/>
        <a:p>
          <a:endParaRPr lang="es-MX" sz="1200" dirty="0">
            <a:solidFill>
              <a:schemeClr val="bg1"/>
            </a:solidFill>
          </a:endParaRPr>
        </a:p>
      </dgm:t>
    </dgm:pt>
    <dgm:pt modelId="{7BCD84E6-0DE1-4104-87B6-99FB3E3D396F}" type="parTrans" cxnId="{5886CFA2-676D-4267-AEE6-35481C5A5D06}">
      <dgm:prSet/>
      <dgm:spPr/>
      <dgm:t>
        <a:bodyPr/>
        <a:lstStyle/>
        <a:p>
          <a:endParaRPr lang="es-MX" sz="1200"/>
        </a:p>
      </dgm:t>
    </dgm:pt>
    <dgm:pt modelId="{F8E27693-1A6D-4FF2-8093-E24CC2457F69}" type="sibTrans" cxnId="{5886CFA2-676D-4267-AEE6-35481C5A5D06}">
      <dgm:prSet/>
      <dgm:spPr/>
      <dgm:t>
        <a:bodyPr/>
        <a:lstStyle/>
        <a:p>
          <a:endParaRPr lang="es-MX" sz="1200"/>
        </a:p>
      </dgm:t>
    </dgm:pt>
    <dgm:pt modelId="{CBDFC3B8-F4AD-4D04-B947-D04CC0E8799D}">
      <dgm:prSet custT="1"/>
      <dgm:spPr/>
      <dgm:t>
        <a:bodyPr/>
        <a:lstStyle/>
        <a:p>
          <a:r>
            <a:rPr lang="es-ES" sz="1400" dirty="0">
              <a:solidFill>
                <a:schemeClr val="accent2">
                  <a:lumMod val="20000"/>
                  <a:lumOff val="80000"/>
                </a:schemeClr>
              </a:solidFill>
            </a:rPr>
            <a:t>Tutor 4 jurado</a:t>
          </a:r>
          <a:endParaRPr lang="es-MX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FBBBCC6-0F17-4621-9361-1FF8492BDC82}" type="parTrans" cxnId="{B4DE902B-DB8E-4845-A67F-D867FA6ED1E5}">
      <dgm:prSet/>
      <dgm:spPr/>
      <dgm:t>
        <a:bodyPr/>
        <a:lstStyle/>
        <a:p>
          <a:endParaRPr lang="es-MX" sz="1200"/>
        </a:p>
      </dgm:t>
    </dgm:pt>
    <dgm:pt modelId="{5B9E45F6-1537-4566-A216-05F60DE6BD94}" type="sibTrans" cxnId="{B4DE902B-DB8E-4845-A67F-D867FA6ED1E5}">
      <dgm:prSet/>
      <dgm:spPr/>
      <dgm:t>
        <a:bodyPr/>
        <a:lstStyle/>
        <a:p>
          <a:endParaRPr lang="es-MX" sz="1200"/>
        </a:p>
      </dgm:t>
    </dgm:pt>
    <dgm:pt modelId="{0711A3C8-6AFD-44EF-84CA-51BF48D359FF}">
      <dgm:prSet custT="1"/>
      <dgm:spPr/>
      <dgm:t>
        <a:bodyPr/>
        <a:lstStyle/>
        <a:p>
          <a:r>
            <a:rPr lang="es-ES" sz="1400" dirty="0">
              <a:solidFill>
                <a:schemeClr val="accent2">
                  <a:lumMod val="20000"/>
                  <a:lumOff val="80000"/>
                </a:schemeClr>
              </a:solidFill>
            </a:rPr>
            <a:t>Tutor 5 jurado</a:t>
          </a:r>
          <a:endParaRPr lang="es-MX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0CF69E4A-EE2C-4561-8D68-5B103907D400}" type="parTrans" cxnId="{BF16F4FB-B8C9-4A73-9FB3-F4A948C7D384}">
      <dgm:prSet/>
      <dgm:spPr/>
      <dgm:t>
        <a:bodyPr/>
        <a:lstStyle/>
        <a:p>
          <a:endParaRPr lang="es-MX" sz="1200"/>
        </a:p>
      </dgm:t>
    </dgm:pt>
    <dgm:pt modelId="{FEFD6460-CA06-474A-B6C1-61358FBAC084}" type="sibTrans" cxnId="{BF16F4FB-B8C9-4A73-9FB3-F4A948C7D384}">
      <dgm:prSet/>
      <dgm:spPr/>
      <dgm:t>
        <a:bodyPr/>
        <a:lstStyle/>
        <a:p>
          <a:endParaRPr lang="es-MX" sz="1200"/>
        </a:p>
      </dgm:t>
    </dgm:pt>
    <dgm:pt modelId="{19CAC524-D211-4053-A345-7B2E73CDEA99}" type="pres">
      <dgm:prSet presAssocID="{1A8F82C3-EB63-4CBE-9983-68829640D50D}" presName="Name0" presStyleCnt="0">
        <dgm:presLayoutVars>
          <dgm:dir/>
          <dgm:animLvl val="lvl"/>
          <dgm:resizeHandles val="exact"/>
        </dgm:presLayoutVars>
      </dgm:prSet>
      <dgm:spPr/>
    </dgm:pt>
    <dgm:pt modelId="{A014A0F8-3318-4D94-A82F-BBC687B1AF5F}" type="pres">
      <dgm:prSet presAssocID="{BB843611-E37D-44AD-B09A-7DD745F6CCBB}" presName="compositeNode" presStyleCnt="0">
        <dgm:presLayoutVars>
          <dgm:bulletEnabled val="1"/>
        </dgm:presLayoutVars>
      </dgm:prSet>
      <dgm:spPr/>
    </dgm:pt>
    <dgm:pt modelId="{C56ECD8A-BFC4-4740-B973-50CCA4B4359E}" type="pres">
      <dgm:prSet presAssocID="{BB843611-E37D-44AD-B09A-7DD745F6CCBB}" presName="bgRect" presStyleLbl="node1" presStyleIdx="0" presStyleCnt="1"/>
      <dgm:spPr/>
    </dgm:pt>
    <dgm:pt modelId="{76294C09-7EAE-412F-9939-C5357FF8F57A}" type="pres">
      <dgm:prSet presAssocID="{BB843611-E37D-44AD-B09A-7DD745F6CCBB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104C2F5F-F49D-4FFF-899C-207CB8D9B1FD}" type="pres">
      <dgm:prSet presAssocID="{BB843611-E37D-44AD-B09A-7DD745F6CCBB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04797A07-A170-4535-B754-31F10801214D}" type="presOf" srcId="{037BB5B9-CACB-44CF-83EC-629B365B3713}" destId="{104C2F5F-F49D-4FFF-899C-207CB8D9B1FD}" srcOrd="0" destOrd="0" presId="urn:microsoft.com/office/officeart/2005/8/layout/hProcess7"/>
    <dgm:cxn modelId="{17EB800B-CAB4-426A-9F5E-F9A1529E8037}" srcId="{1A8F82C3-EB63-4CBE-9983-68829640D50D}" destId="{BB843611-E37D-44AD-B09A-7DD745F6CCBB}" srcOrd="0" destOrd="0" parTransId="{690C32D7-1051-4F98-AF4F-AB872D1ABE89}" sibTransId="{EDF8771F-B8A1-4F05-B5E0-87041FFE6506}"/>
    <dgm:cxn modelId="{C8041322-A360-45AB-B382-80469BF67966}" type="presOf" srcId="{9D28D85C-1189-4CDB-B1B0-FCFE650A2DBA}" destId="{104C2F5F-F49D-4FFF-899C-207CB8D9B1FD}" srcOrd="0" destOrd="5" presId="urn:microsoft.com/office/officeart/2005/8/layout/hProcess7"/>
    <dgm:cxn modelId="{805F5A25-ED68-425F-B281-8270A6FF8087}" type="presOf" srcId="{4936BA2F-C97E-4CDE-B32B-2E9AB7063017}" destId="{104C2F5F-F49D-4FFF-899C-207CB8D9B1FD}" srcOrd="0" destOrd="2" presId="urn:microsoft.com/office/officeart/2005/8/layout/hProcess7"/>
    <dgm:cxn modelId="{B4DE902B-DB8E-4845-A67F-D867FA6ED1E5}" srcId="{BB843611-E37D-44AD-B09A-7DD745F6CCBB}" destId="{CBDFC3B8-F4AD-4D04-B947-D04CC0E8799D}" srcOrd="3" destOrd="0" parTransId="{9FBBBCC6-0F17-4621-9361-1FF8492BDC82}" sibTransId="{5B9E45F6-1537-4566-A216-05F60DE6BD94}"/>
    <dgm:cxn modelId="{EE77B774-4655-4DB8-812D-D1FB9151FCC8}" type="presOf" srcId="{1A8F82C3-EB63-4CBE-9983-68829640D50D}" destId="{19CAC524-D211-4053-A345-7B2E73CDEA99}" srcOrd="0" destOrd="0" presId="urn:microsoft.com/office/officeart/2005/8/layout/hProcess7"/>
    <dgm:cxn modelId="{0DB9997A-B3CE-4504-AC82-9CF32973B160}" type="presOf" srcId="{CBDFC3B8-F4AD-4D04-B947-D04CC0E8799D}" destId="{104C2F5F-F49D-4FFF-899C-207CB8D9B1FD}" srcOrd="0" destOrd="3" presId="urn:microsoft.com/office/officeart/2005/8/layout/hProcess7"/>
    <dgm:cxn modelId="{27AB0486-6B35-4A0E-9F04-69ED50B638F8}" srcId="{BB843611-E37D-44AD-B09A-7DD745F6CCBB}" destId="{4936BA2F-C97E-4CDE-B32B-2E9AB7063017}" srcOrd="2" destOrd="0" parTransId="{90475203-8DC0-429A-A787-9DB169D1F4D4}" sibTransId="{E76F07C1-573F-4B82-88ED-2AD1A762A64B}"/>
    <dgm:cxn modelId="{65143087-DD4E-4888-AA94-06469ACBC340}" type="presOf" srcId="{98300AAE-909B-4947-B895-25043C128A81}" destId="{104C2F5F-F49D-4FFF-899C-207CB8D9B1FD}" srcOrd="0" destOrd="1" presId="urn:microsoft.com/office/officeart/2005/8/layout/hProcess7"/>
    <dgm:cxn modelId="{5886CFA2-676D-4267-AEE6-35481C5A5D06}" srcId="{BB843611-E37D-44AD-B09A-7DD745F6CCBB}" destId="{9D28D85C-1189-4CDB-B1B0-FCFE650A2DBA}" srcOrd="5" destOrd="0" parTransId="{7BCD84E6-0DE1-4104-87B6-99FB3E3D396F}" sibTransId="{F8E27693-1A6D-4FF2-8093-E24CC2457F69}"/>
    <dgm:cxn modelId="{94E8D1B8-751D-4401-BE68-E90CAECF92D8}" type="presOf" srcId="{BB843611-E37D-44AD-B09A-7DD745F6CCBB}" destId="{C56ECD8A-BFC4-4740-B973-50CCA4B4359E}" srcOrd="0" destOrd="0" presId="urn:microsoft.com/office/officeart/2005/8/layout/hProcess7"/>
    <dgm:cxn modelId="{9B5D40C9-F3E5-4C59-B8DF-14DABE2E142A}" srcId="{BB843611-E37D-44AD-B09A-7DD745F6CCBB}" destId="{98300AAE-909B-4947-B895-25043C128A81}" srcOrd="1" destOrd="0" parTransId="{6D77A15F-9657-4BE1-B236-60E299762B5D}" sibTransId="{1428D775-CF8F-4A0B-BBA6-A786E6DE02BA}"/>
    <dgm:cxn modelId="{9E4F00D9-F9CE-4BCB-BE5A-CEE4547F5A72}" type="presOf" srcId="{BB843611-E37D-44AD-B09A-7DD745F6CCBB}" destId="{76294C09-7EAE-412F-9939-C5357FF8F57A}" srcOrd="1" destOrd="0" presId="urn:microsoft.com/office/officeart/2005/8/layout/hProcess7"/>
    <dgm:cxn modelId="{9E4AE9E4-293B-41B0-A572-E9C0F2A3D5ED}" type="presOf" srcId="{0711A3C8-6AFD-44EF-84CA-51BF48D359FF}" destId="{104C2F5F-F49D-4FFF-899C-207CB8D9B1FD}" srcOrd="0" destOrd="4" presId="urn:microsoft.com/office/officeart/2005/8/layout/hProcess7"/>
    <dgm:cxn modelId="{2A5FD3EE-22C8-4E2F-BBDF-2BE42976D2AE}" srcId="{BB843611-E37D-44AD-B09A-7DD745F6CCBB}" destId="{037BB5B9-CACB-44CF-83EC-629B365B3713}" srcOrd="0" destOrd="0" parTransId="{5CEE92E7-28BC-4AB2-92A5-D1BE1CA4FA76}" sibTransId="{BD67D934-D350-43F4-A937-B9F36E3BC7A8}"/>
    <dgm:cxn modelId="{BF16F4FB-B8C9-4A73-9FB3-F4A948C7D384}" srcId="{BB843611-E37D-44AD-B09A-7DD745F6CCBB}" destId="{0711A3C8-6AFD-44EF-84CA-51BF48D359FF}" srcOrd="4" destOrd="0" parTransId="{0CF69E4A-EE2C-4561-8D68-5B103907D400}" sibTransId="{FEFD6460-CA06-474A-B6C1-61358FBAC084}"/>
    <dgm:cxn modelId="{72664250-491D-485E-95FC-E995D9A0BAC8}" type="presParOf" srcId="{19CAC524-D211-4053-A345-7B2E73CDEA99}" destId="{A014A0F8-3318-4D94-A82F-BBC687B1AF5F}" srcOrd="0" destOrd="0" presId="urn:microsoft.com/office/officeart/2005/8/layout/hProcess7"/>
    <dgm:cxn modelId="{5791D853-9EA6-4B72-8F7F-FC697AF50DBE}" type="presParOf" srcId="{A014A0F8-3318-4D94-A82F-BBC687B1AF5F}" destId="{C56ECD8A-BFC4-4740-B973-50CCA4B4359E}" srcOrd="0" destOrd="0" presId="urn:microsoft.com/office/officeart/2005/8/layout/hProcess7"/>
    <dgm:cxn modelId="{D4361532-B6E5-4000-B473-92DC3121553E}" type="presParOf" srcId="{A014A0F8-3318-4D94-A82F-BBC687B1AF5F}" destId="{76294C09-7EAE-412F-9939-C5357FF8F57A}" srcOrd="1" destOrd="0" presId="urn:microsoft.com/office/officeart/2005/8/layout/hProcess7"/>
    <dgm:cxn modelId="{1E960067-C0AD-4DD5-A218-3694BF4B73EB}" type="presParOf" srcId="{A014A0F8-3318-4D94-A82F-BBC687B1AF5F}" destId="{104C2F5F-F49D-4FFF-899C-207CB8D9B1F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1E441-D19D-4CA0-BC42-B8891A30A2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7E3F12F-8B10-416B-897B-9EF8EAD287BF}">
      <dgm:prSet custT="1"/>
      <dgm:spPr/>
      <dgm:t>
        <a:bodyPr/>
        <a:lstStyle/>
        <a:p>
          <a:r>
            <a:rPr lang="es-ES" sz="1800" dirty="0"/>
            <a:t>*</a:t>
          </a:r>
          <a:r>
            <a:rPr lang="es-ES" sz="1600" dirty="0"/>
            <a:t>No tener 5 alumnos ya registrados</a:t>
          </a:r>
          <a:endParaRPr lang="es-MX" sz="1800" dirty="0"/>
        </a:p>
      </dgm:t>
    </dgm:pt>
    <dgm:pt modelId="{6ABE86E4-467F-4657-B67E-76C7DC6C9C98}" type="parTrans" cxnId="{5EA3D8DC-8D98-4D83-A470-018D25642751}">
      <dgm:prSet/>
      <dgm:spPr/>
      <dgm:t>
        <a:bodyPr/>
        <a:lstStyle/>
        <a:p>
          <a:endParaRPr lang="es-MX"/>
        </a:p>
      </dgm:t>
    </dgm:pt>
    <dgm:pt modelId="{9F01BE6E-3023-4594-82C1-4DD14D2FABCA}" type="sibTrans" cxnId="{5EA3D8DC-8D98-4D83-A470-018D25642751}">
      <dgm:prSet/>
      <dgm:spPr/>
      <dgm:t>
        <a:bodyPr/>
        <a:lstStyle/>
        <a:p>
          <a:endParaRPr lang="es-MX"/>
        </a:p>
      </dgm:t>
    </dgm:pt>
    <dgm:pt modelId="{A73435D6-5C8A-4B37-A26D-09A56977B38D}" type="pres">
      <dgm:prSet presAssocID="{E721E441-D19D-4CA0-BC42-B8891A30A2ED}" presName="linear" presStyleCnt="0">
        <dgm:presLayoutVars>
          <dgm:animLvl val="lvl"/>
          <dgm:resizeHandles val="exact"/>
        </dgm:presLayoutVars>
      </dgm:prSet>
      <dgm:spPr/>
    </dgm:pt>
    <dgm:pt modelId="{EF70CF97-A972-4B13-8DCE-E2A56AA2026A}" type="pres">
      <dgm:prSet presAssocID="{67E3F12F-8B10-416B-897B-9EF8EAD28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9F751BE-93DF-44EA-80BD-48371BF42F56}" type="presOf" srcId="{E721E441-D19D-4CA0-BC42-B8891A30A2ED}" destId="{A73435D6-5C8A-4B37-A26D-09A56977B38D}" srcOrd="0" destOrd="0" presId="urn:microsoft.com/office/officeart/2005/8/layout/vList2"/>
    <dgm:cxn modelId="{A6CAA9C9-C452-4FE7-886F-09D4C1B010C9}" type="presOf" srcId="{67E3F12F-8B10-416B-897B-9EF8EAD287BF}" destId="{EF70CF97-A972-4B13-8DCE-E2A56AA2026A}" srcOrd="0" destOrd="0" presId="urn:microsoft.com/office/officeart/2005/8/layout/vList2"/>
    <dgm:cxn modelId="{5EA3D8DC-8D98-4D83-A470-018D25642751}" srcId="{E721E441-D19D-4CA0-BC42-B8891A30A2ED}" destId="{67E3F12F-8B10-416B-897B-9EF8EAD287BF}" srcOrd="0" destOrd="0" parTransId="{6ABE86E4-467F-4657-B67E-76C7DC6C9C98}" sibTransId="{9F01BE6E-3023-4594-82C1-4DD14D2FABCA}"/>
    <dgm:cxn modelId="{8E51E740-D733-41E0-A86E-4AB958E6BF7C}" type="presParOf" srcId="{A73435D6-5C8A-4B37-A26D-09A56977B38D}" destId="{EF70CF97-A972-4B13-8DCE-E2A56AA202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87231D-E912-4B42-AABA-CCE64147BC83}" type="doc">
      <dgm:prSet loTypeId="urn:microsoft.com/office/officeart/2005/8/layout/cycle5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659DAA2F-23C7-44DC-90F6-9E3EABCF3A4D}">
      <dgm:prSet/>
      <dgm:spPr/>
      <dgm:t>
        <a:bodyPr/>
        <a:lstStyle/>
        <a:p>
          <a:r>
            <a:rPr lang="es-ES" i="0" dirty="0"/>
            <a:t>Evaluación del tutor y comité tutorial</a:t>
          </a:r>
          <a:endParaRPr lang="es-MX" dirty="0"/>
        </a:p>
      </dgm:t>
    </dgm:pt>
    <dgm:pt modelId="{72FACAB2-178C-44C6-A971-453A166B3E2D}" type="parTrans" cxnId="{54975356-A6CE-4276-B949-ED752E46935F}">
      <dgm:prSet/>
      <dgm:spPr/>
      <dgm:t>
        <a:bodyPr/>
        <a:lstStyle/>
        <a:p>
          <a:endParaRPr lang="es-MX"/>
        </a:p>
      </dgm:t>
    </dgm:pt>
    <dgm:pt modelId="{D10A77D0-F7BC-4F20-A83F-EE7CFF3C3AC5}" type="sibTrans" cxnId="{54975356-A6CE-4276-B949-ED752E46935F}">
      <dgm:prSet/>
      <dgm:spPr/>
      <dgm:t>
        <a:bodyPr/>
        <a:lstStyle/>
        <a:p>
          <a:endParaRPr lang="es-MX"/>
        </a:p>
      </dgm:t>
    </dgm:pt>
    <dgm:pt modelId="{80F709E7-E42B-41DB-AE52-D79C28670A8B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Entrega </a:t>
          </a:r>
          <a:r>
            <a:rPr lang="es-ES" b="1" dirty="0">
              <a:solidFill>
                <a:schemeClr val="accent4">
                  <a:lumMod val="20000"/>
                  <a:lumOff val="80000"/>
                </a:schemeClr>
              </a:solidFill>
            </a:rPr>
            <a:t>actas de evaluación </a:t>
          </a:r>
          <a:r>
            <a:rPr lang="es-ES" b="1" dirty="0">
              <a:solidFill>
                <a:schemeClr val="tx1"/>
              </a:solidFill>
            </a:rPr>
            <a:t>de los avances del trabajo de grado </a:t>
          </a:r>
          <a:r>
            <a:rPr lang="es-ES" b="1" i="0" dirty="0">
              <a:solidFill>
                <a:schemeClr val="tx1"/>
              </a:solidFill>
            </a:rPr>
            <a:t>(</a:t>
          </a:r>
          <a:r>
            <a:rPr lang="es-ES" b="1" i="0" dirty="0">
              <a:solidFill>
                <a:schemeClr val="accent4">
                  <a:lumMod val="20000"/>
                  <a:lumOff val="80000"/>
                </a:schemeClr>
              </a:solidFill>
            </a:rPr>
            <a:t>obligatorio, requisito de inscripción</a:t>
          </a:r>
          <a:r>
            <a:rPr lang="es-ES" b="1" i="0" dirty="0">
              <a:solidFill>
                <a:schemeClr val="tx1"/>
              </a:solidFill>
            </a:rPr>
            <a:t>)</a:t>
          </a:r>
          <a:endParaRPr lang="es-MX" b="1" dirty="0">
            <a:solidFill>
              <a:schemeClr val="tx1"/>
            </a:solidFill>
          </a:endParaRPr>
        </a:p>
      </dgm:t>
    </dgm:pt>
    <dgm:pt modelId="{E37A82A9-4BCC-4B9C-ACD5-869DDB05AFD6}" type="parTrans" cxnId="{5993B91B-84DF-42E1-95A4-F7E4D59FF727}">
      <dgm:prSet/>
      <dgm:spPr/>
      <dgm:t>
        <a:bodyPr/>
        <a:lstStyle/>
        <a:p>
          <a:endParaRPr lang="es-MX"/>
        </a:p>
      </dgm:t>
    </dgm:pt>
    <dgm:pt modelId="{5753F045-E407-492F-AF9F-9EA9EC8D099E}" type="sibTrans" cxnId="{5993B91B-84DF-42E1-95A4-F7E4D59FF727}">
      <dgm:prSet/>
      <dgm:spPr/>
      <dgm:t>
        <a:bodyPr/>
        <a:lstStyle/>
        <a:p>
          <a:endParaRPr lang="es-MX"/>
        </a:p>
      </dgm:t>
    </dgm:pt>
    <dgm:pt modelId="{996E3436-DD6E-4C60-82AD-2819301A78F9}">
      <dgm:prSet custT="1"/>
      <dgm:spPr/>
      <dgm:t>
        <a:bodyPr/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schemeClr val="tx1"/>
              </a:solidFill>
            </a:rPr>
            <a:t>Evaluación de comité tutorial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*1 evaluación por semestre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0" kern="1200" dirty="0">
              <a:solidFill>
                <a:schemeClr val="bg1"/>
              </a:solidFill>
            </a:rPr>
            <a:t>*4to semestre 2 evaluaciones</a:t>
          </a:r>
          <a:endParaRPr lang="es-MX" sz="1600" b="1" i="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2B1AE14-DB17-4626-9F74-F94D03FF2AC1}" type="parTrans" cxnId="{3B73C69E-F8B6-41BA-B926-224A59A43DF2}">
      <dgm:prSet/>
      <dgm:spPr/>
      <dgm:t>
        <a:bodyPr/>
        <a:lstStyle/>
        <a:p>
          <a:endParaRPr lang="es-MX"/>
        </a:p>
      </dgm:t>
    </dgm:pt>
    <dgm:pt modelId="{AA86D066-B2D8-479B-85D2-879BF1FD5DF4}" type="sibTrans" cxnId="{3B73C69E-F8B6-41BA-B926-224A59A43DF2}">
      <dgm:prSet/>
      <dgm:spPr/>
      <dgm:t>
        <a:bodyPr/>
        <a:lstStyle/>
        <a:p>
          <a:endParaRPr lang="es-MX"/>
        </a:p>
      </dgm:t>
    </dgm:pt>
    <dgm:pt modelId="{644BA86C-7857-4660-92FF-A8BC69BB7A2B}" type="pres">
      <dgm:prSet presAssocID="{0287231D-E912-4B42-AABA-CCE64147BC83}" presName="cycle" presStyleCnt="0">
        <dgm:presLayoutVars>
          <dgm:dir/>
          <dgm:resizeHandles val="exact"/>
        </dgm:presLayoutVars>
      </dgm:prSet>
      <dgm:spPr/>
    </dgm:pt>
    <dgm:pt modelId="{F7F0CEB0-FC28-47FC-97D9-72CE4346BDD8}" type="pres">
      <dgm:prSet presAssocID="{659DAA2F-23C7-44DC-90F6-9E3EABCF3A4D}" presName="node" presStyleLbl="node1" presStyleIdx="0" presStyleCnt="3">
        <dgm:presLayoutVars>
          <dgm:bulletEnabled val="1"/>
        </dgm:presLayoutVars>
      </dgm:prSet>
      <dgm:spPr/>
    </dgm:pt>
    <dgm:pt modelId="{21F1A799-C95A-4BBD-946A-92F92650AE3F}" type="pres">
      <dgm:prSet presAssocID="{659DAA2F-23C7-44DC-90F6-9E3EABCF3A4D}" presName="spNode" presStyleCnt="0"/>
      <dgm:spPr/>
    </dgm:pt>
    <dgm:pt modelId="{57951CED-BF00-41E7-B7D1-2C0034774565}" type="pres">
      <dgm:prSet presAssocID="{D10A77D0-F7BC-4F20-A83F-EE7CFF3C3AC5}" presName="sibTrans" presStyleLbl="sibTrans1D1" presStyleIdx="0" presStyleCnt="3"/>
      <dgm:spPr/>
    </dgm:pt>
    <dgm:pt modelId="{489B5943-DEB1-4276-AF3D-42B61B1F8E39}" type="pres">
      <dgm:prSet presAssocID="{80F709E7-E42B-41DB-AE52-D79C28670A8B}" presName="node" presStyleLbl="node1" presStyleIdx="1" presStyleCnt="3">
        <dgm:presLayoutVars>
          <dgm:bulletEnabled val="1"/>
        </dgm:presLayoutVars>
      </dgm:prSet>
      <dgm:spPr/>
    </dgm:pt>
    <dgm:pt modelId="{6EFEF8F5-8724-405D-8E63-95822EBBE4FA}" type="pres">
      <dgm:prSet presAssocID="{80F709E7-E42B-41DB-AE52-D79C28670A8B}" presName="spNode" presStyleCnt="0"/>
      <dgm:spPr/>
    </dgm:pt>
    <dgm:pt modelId="{6862BC1A-F3FC-4DCF-A9F5-4BFC4D58028A}" type="pres">
      <dgm:prSet presAssocID="{5753F045-E407-492F-AF9F-9EA9EC8D099E}" presName="sibTrans" presStyleLbl="sibTrans1D1" presStyleIdx="1" presStyleCnt="3"/>
      <dgm:spPr/>
    </dgm:pt>
    <dgm:pt modelId="{70A46E4D-B82D-4EA4-9E5E-DB1A39278233}" type="pres">
      <dgm:prSet presAssocID="{996E3436-DD6E-4C60-82AD-2819301A78F9}" presName="node" presStyleLbl="node1" presStyleIdx="2" presStyleCnt="3">
        <dgm:presLayoutVars>
          <dgm:bulletEnabled val="1"/>
        </dgm:presLayoutVars>
      </dgm:prSet>
      <dgm:spPr/>
    </dgm:pt>
    <dgm:pt modelId="{055C279B-0950-4FA3-8A7A-E05111ED481F}" type="pres">
      <dgm:prSet presAssocID="{996E3436-DD6E-4C60-82AD-2819301A78F9}" presName="spNode" presStyleCnt="0"/>
      <dgm:spPr/>
    </dgm:pt>
    <dgm:pt modelId="{30B7DB49-FAF3-4F5B-99B9-D7A3A6BBD8AD}" type="pres">
      <dgm:prSet presAssocID="{AA86D066-B2D8-479B-85D2-879BF1FD5DF4}" presName="sibTrans" presStyleLbl="sibTrans1D1" presStyleIdx="2" presStyleCnt="3"/>
      <dgm:spPr/>
    </dgm:pt>
  </dgm:ptLst>
  <dgm:cxnLst>
    <dgm:cxn modelId="{DA771E01-93FB-4A2B-A6A5-1F54474D07C3}" type="presOf" srcId="{659DAA2F-23C7-44DC-90F6-9E3EABCF3A4D}" destId="{F7F0CEB0-FC28-47FC-97D9-72CE4346BDD8}" srcOrd="0" destOrd="0" presId="urn:microsoft.com/office/officeart/2005/8/layout/cycle5"/>
    <dgm:cxn modelId="{04895C07-25EC-4DDF-8EE5-1E13B2D80233}" type="presOf" srcId="{80F709E7-E42B-41DB-AE52-D79C28670A8B}" destId="{489B5943-DEB1-4276-AF3D-42B61B1F8E39}" srcOrd="0" destOrd="0" presId="urn:microsoft.com/office/officeart/2005/8/layout/cycle5"/>
    <dgm:cxn modelId="{5993B91B-84DF-42E1-95A4-F7E4D59FF727}" srcId="{0287231D-E912-4B42-AABA-CCE64147BC83}" destId="{80F709E7-E42B-41DB-AE52-D79C28670A8B}" srcOrd="1" destOrd="0" parTransId="{E37A82A9-4BCC-4B9C-ACD5-869DDB05AFD6}" sibTransId="{5753F045-E407-492F-AF9F-9EA9EC8D099E}"/>
    <dgm:cxn modelId="{0DD2D75E-AA0F-4E11-A1A3-03EF85A9C70A}" type="presOf" srcId="{0287231D-E912-4B42-AABA-CCE64147BC83}" destId="{644BA86C-7857-4660-92FF-A8BC69BB7A2B}" srcOrd="0" destOrd="0" presId="urn:microsoft.com/office/officeart/2005/8/layout/cycle5"/>
    <dgm:cxn modelId="{2926E273-7BBD-4838-BBBE-437AAA61EE6B}" type="presOf" srcId="{996E3436-DD6E-4C60-82AD-2819301A78F9}" destId="{70A46E4D-B82D-4EA4-9E5E-DB1A39278233}" srcOrd="0" destOrd="0" presId="urn:microsoft.com/office/officeart/2005/8/layout/cycle5"/>
    <dgm:cxn modelId="{54975356-A6CE-4276-B949-ED752E46935F}" srcId="{0287231D-E912-4B42-AABA-CCE64147BC83}" destId="{659DAA2F-23C7-44DC-90F6-9E3EABCF3A4D}" srcOrd="0" destOrd="0" parTransId="{72FACAB2-178C-44C6-A971-453A166B3E2D}" sibTransId="{D10A77D0-F7BC-4F20-A83F-EE7CFF3C3AC5}"/>
    <dgm:cxn modelId="{3B73C69E-F8B6-41BA-B926-224A59A43DF2}" srcId="{0287231D-E912-4B42-AABA-CCE64147BC83}" destId="{996E3436-DD6E-4C60-82AD-2819301A78F9}" srcOrd="2" destOrd="0" parTransId="{E2B1AE14-DB17-4626-9F74-F94D03FF2AC1}" sibTransId="{AA86D066-B2D8-479B-85D2-879BF1FD5DF4}"/>
    <dgm:cxn modelId="{806C49A5-8720-439F-9A44-586BA2FBA263}" type="presOf" srcId="{5753F045-E407-492F-AF9F-9EA9EC8D099E}" destId="{6862BC1A-F3FC-4DCF-A9F5-4BFC4D58028A}" srcOrd="0" destOrd="0" presId="urn:microsoft.com/office/officeart/2005/8/layout/cycle5"/>
    <dgm:cxn modelId="{5088B9C7-7298-46F7-A66B-770C6F67D2A3}" type="presOf" srcId="{D10A77D0-F7BC-4F20-A83F-EE7CFF3C3AC5}" destId="{57951CED-BF00-41E7-B7D1-2C0034774565}" srcOrd="0" destOrd="0" presId="urn:microsoft.com/office/officeart/2005/8/layout/cycle5"/>
    <dgm:cxn modelId="{50ECF0D1-6748-4416-B10C-65C4DFEE3519}" type="presOf" srcId="{AA86D066-B2D8-479B-85D2-879BF1FD5DF4}" destId="{30B7DB49-FAF3-4F5B-99B9-D7A3A6BBD8AD}" srcOrd="0" destOrd="0" presId="urn:microsoft.com/office/officeart/2005/8/layout/cycle5"/>
    <dgm:cxn modelId="{7C2CCAD4-8CAC-43C7-8F0C-A05BE009DC41}" type="presParOf" srcId="{644BA86C-7857-4660-92FF-A8BC69BB7A2B}" destId="{F7F0CEB0-FC28-47FC-97D9-72CE4346BDD8}" srcOrd="0" destOrd="0" presId="urn:microsoft.com/office/officeart/2005/8/layout/cycle5"/>
    <dgm:cxn modelId="{43C749F2-6BAB-459D-A5F3-61D174A10C61}" type="presParOf" srcId="{644BA86C-7857-4660-92FF-A8BC69BB7A2B}" destId="{21F1A799-C95A-4BBD-946A-92F92650AE3F}" srcOrd="1" destOrd="0" presId="urn:microsoft.com/office/officeart/2005/8/layout/cycle5"/>
    <dgm:cxn modelId="{E8D4BE54-5646-4155-9A77-26100E3C813B}" type="presParOf" srcId="{644BA86C-7857-4660-92FF-A8BC69BB7A2B}" destId="{57951CED-BF00-41E7-B7D1-2C0034774565}" srcOrd="2" destOrd="0" presId="urn:microsoft.com/office/officeart/2005/8/layout/cycle5"/>
    <dgm:cxn modelId="{0A0708B8-8AA6-4FDA-AF21-8FD4CE8A5C35}" type="presParOf" srcId="{644BA86C-7857-4660-92FF-A8BC69BB7A2B}" destId="{489B5943-DEB1-4276-AF3D-42B61B1F8E39}" srcOrd="3" destOrd="0" presId="urn:microsoft.com/office/officeart/2005/8/layout/cycle5"/>
    <dgm:cxn modelId="{C32490C6-5B6A-45F6-AEC6-5CE706F62A43}" type="presParOf" srcId="{644BA86C-7857-4660-92FF-A8BC69BB7A2B}" destId="{6EFEF8F5-8724-405D-8E63-95822EBBE4FA}" srcOrd="4" destOrd="0" presId="urn:microsoft.com/office/officeart/2005/8/layout/cycle5"/>
    <dgm:cxn modelId="{65835F1F-6709-48A0-9508-D03F43A60027}" type="presParOf" srcId="{644BA86C-7857-4660-92FF-A8BC69BB7A2B}" destId="{6862BC1A-F3FC-4DCF-A9F5-4BFC4D58028A}" srcOrd="5" destOrd="0" presId="urn:microsoft.com/office/officeart/2005/8/layout/cycle5"/>
    <dgm:cxn modelId="{89FE105A-A37F-477F-B8DA-4BF03B7D4C08}" type="presParOf" srcId="{644BA86C-7857-4660-92FF-A8BC69BB7A2B}" destId="{70A46E4D-B82D-4EA4-9E5E-DB1A39278233}" srcOrd="6" destOrd="0" presId="urn:microsoft.com/office/officeart/2005/8/layout/cycle5"/>
    <dgm:cxn modelId="{A4625F37-28A5-4DDA-9705-99B575CCF7A2}" type="presParOf" srcId="{644BA86C-7857-4660-92FF-A8BC69BB7A2B}" destId="{055C279B-0950-4FA3-8A7A-E05111ED481F}" srcOrd="7" destOrd="0" presId="urn:microsoft.com/office/officeart/2005/8/layout/cycle5"/>
    <dgm:cxn modelId="{319D2DBA-9BE1-4295-8E10-F8BAA8552636}" type="presParOf" srcId="{644BA86C-7857-4660-92FF-A8BC69BB7A2B}" destId="{30B7DB49-FAF3-4F5B-99B9-D7A3A6BBD8A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EA96EF-053B-4966-9970-7EC6C34D63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4EF261E-2062-4A3E-B477-5546CCDD8C4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2800" b="1" dirty="0"/>
            <a:t>FELICIDADES </a:t>
          </a:r>
          <a:r>
            <a:rPr lang="es-ES" sz="2800" b="1"/>
            <a:t>POR TU </a:t>
          </a:r>
          <a:r>
            <a:rPr lang="es-ES" sz="2800" b="1" dirty="0"/>
            <a:t>INGRESO AL PROGRAMA</a:t>
          </a:r>
          <a:endParaRPr lang="es-MX" sz="2800" dirty="0"/>
        </a:p>
      </dgm:t>
    </dgm:pt>
    <dgm:pt modelId="{72CA9638-7216-432C-9678-F30A36FA136D}" type="parTrans" cxnId="{2D17F906-AF89-4B43-BF8C-C205D1DCC035}">
      <dgm:prSet/>
      <dgm:spPr/>
      <dgm:t>
        <a:bodyPr/>
        <a:lstStyle/>
        <a:p>
          <a:endParaRPr lang="es-MX"/>
        </a:p>
      </dgm:t>
    </dgm:pt>
    <dgm:pt modelId="{704B6DC7-BDA4-4437-9A16-2E78DBC32AA0}" type="sibTrans" cxnId="{2D17F906-AF89-4B43-BF8C-C205D1DCC035}">
      <dgm:prSet/>
      <dgm:spPr/>
      <dgm:t>
        <a:bodyPr/>
        <a:lstStyle/>
        <a:p>
          <a:endParaRPr lang="es-MX"/>
        </a:p>
      </dgm:t>
    </dgm:pt>
    <dgm:pt modelId="{800D093E-496B-448F-963A-5AFF633F3CD1}" type="pres">
      <dgm:prSet presAssocID="{E0EA96EF-053B-4966-9970-7EC6C34D6359}" presName="linear" presStyleCnt="0">
        <dgm:presLayoutVars>
          <dgm:dir/>
          <dgm:animLvl val="lvl"/>
          <dgm:resizeHandles val="exact"/>
        </dgm:presLayoutVars>
      </dgm:prSet>
      <dgm:spPr/>
    </dgm:pt>
    <dgm:pt modelId="{786F4B6D-0573-48E7-B014-F7FF25749991}" type="pres">
      <dgm:prSet presAssocID="{54EF261E-2062-4A3E-B477-5546CCDD8C4D}" presName="parentLin" presStyleCnt="0"/>
      <dgm:spPr/>
    </dgm:pt>
    <dgm:pt modelId="{8B2318F8-72DA-4B81-8F69-A2B385B9868E}" type="pres">
      <dgm:prSet presAssocID="{54EF261E-2062-4A3E-B477-5546CCDD8C4D}" presName="parentLeftMargin" presStyleLbl="node1" presStyleIdx="0" presStyleCnt="1"/>
      <dgm:spPr/>
    </dgm:pt>
    <dgm:pt modelId="{1B5531FD-EE17-4CF4-B855-0D2760E68D5D}" type="pres">
      <dgm:prSet presAssocID="{54EF261E-2062-4A3E-B477-5546CCDD8C4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9CF092-5C9A-4F73-AC2A-13CD496D9CC9}" type="pres">
      <dgm:prSet presAssocID="{54EF261E-2062-4A3E-B477-5546CCDD8C4D}" presName="negativeSpace" presStyleCnt="0"/>
      <dgm:spPr/>
    </dgm:pt>
    <dgm:pt modelId="{B64489ED-60D8-4287-9FB5-7639267440EF}" type="pres">
      <dgm:prSet presAssocID="{54EF261E-2062-4A3E-B477-5546CCDD8C4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D17F906-AF89-4B43-BF8C-C205D1DCC035}" srcId="{E0EA96EF-053B-4966-9970-7EC6C34D6359}" destId="{54EF261E-2062-4A3E-B477-5546CCDD8C4D}" srcOrd="0" destOrd="0" parTransId="{72CA9638-7216-432C-9678-F30A36FA136D}" sibTransId="{704B6DC7-BDA4-4437-9A16-2E78DBC32AA0}"/>
    <dgm:cxn modelId="{C8AF8737-F709-4E29-9C31-50B9C3EFF9FD}" type="presOf" srcId="{54EF261E-2062-4A3E-B477-5546CCDD8C4D}" destId="{8B2318F8-72DA-4B81-8F69-A2B385B9868E}" srcOrd="0" destOrd="0" presId="urn:microsoft.com/office/officeart/2005/8/layout/list1"/>
    <dgm:cxn modelId="{D9E47C77-EFF6-4F84-982D-281A83D4467A}" type="presOf" srcId="{E0EA96EF-053B-4966-9970-7EC6C34D6359}" destId="{800D093E-496B-448F-963A-5AFF633F3CD1}" srcOrd="0" destOrd="0" presId="urn:microsoft.com/office/officeart/2005/8/layout/list1"/>
    <dgm:cxn modelId="{635588A3-A86D-41AC-8EB6-3D6EA15FB819}" type="presOf" srcId="{54EF261E-2062-4A3E-B477-5546CCDD8C4D}" destId="{1B5531FD-EE17-4CF4-B855-0D2760E68D5D}" srcOrd="1" destOrd="0" presId="urn:microsoft.com/office/officeart/2005/8/layout/list1"/>
    <dgm:cxn modelId="{9D6DD533-FA22-454F-BCA3-C1E350203CA3}" type="presParOf" srcId="{800D093E-496B-448F-963A-5AFF633F3CD1}" destId="{786F4B6D-0573-48E7-B014-F7FF25749991}" srcOrd="0" destOrd="0" presId="urn:microsoft.com/office/officeart/2005/8/layout/list1"/>
    <dgm:cxn modelId="{C43C8DBA-659D-4BE0-B0C0-BA86846B77BB}" type="presParOf" srcId="{786F4B6D-0573-48E7-B014-F7FF25749991}" destId="{8B2318F8-72DA-4B81-8F69-A2B385B9868E}" srcOrd="0" destOrd="0" presId="urn:microsoft.com/office/officeart/2005/8/layout/list1"/>
    <dgm:cxn modelId="{5482E354-8717-450B-886C-57846855D03F}" type="presParOf" srcId="{786F4B6D-0573-48E7-B014-F7FF25749991}" destId="{1B5531FD-EE17-4CF4-B855-0D2760E68D5D}" srcOrd="1" destOrd="0" presId="urn:microsoft.com/office/officeart/2005/8/layout/list1"/>
    <dgm:cxn modelId="{D3690792-003B-4E66-ABE9-445891CFCF3E}" type="presParOf" srcId="{800D093E-496B-448F-963A-5AFF633F3CD1}" destId="{729CF092-5C9A-4F73-AC2A-13CD496D9CC9}" srcOrd="1" destOrd="0" presId="urn:microsoft.com/office/officeart/2005/8/layout/list1"/>
    <dgm:cxn modelId="{49B0C179-7DB9-4910-869D-98BEF64AFEB5}" type="presParOf" srcId="{800D093E-496B-448F-963A-5AFF633F3CD1}" destId="{B64489ED-60D8-4287-9FB5-7639267440E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A1D6F-352D-43D6-9E99-2F118F56A668}">
      <dsp:nvSpPr>
        <dsp:cNvPr id="0" name=""/>
        <dsp:cNvSpPr/>
      </dsp:nvSpPr>
      <dsp:spPr>
        <a:xfrm>
          <a:off x="405157" y="0"/>
          <a:ext cx="1087834" cy="10878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A6637-F619-405C-8B70-E908A7A5FE87}">
      <dsp:nvSpPr>
        <dsp:cNvPr id="0" name=""/>
        <dsp:cNvSpPr/>
      </dsp:nvSpPr>
      <dsp:spPr>
        <a:xfrm>
          <a:off x="513940" y="108783"/>
          <a:ext cx="870267" cy="870267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59108-5653-49C4-A3D6-23085A622160}">
      <dsp:nvSpPr>
        <dsp:cNvPr id="0" name=""/>
        <dsp:cNvSpPr/>
      </dsp:nvSpPr>
      <dsp:spPr>
        <a:xfrm rot="16200000">
          <a:off x="-845852" y="2447627"/>
          <a:ext cx="3154720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i="0" kern="1200" dirty="0"/>
            <a:t>1er semestre </a:t>
          </a:r>
          <a:endParaRPr lang="es-MX" sz="3200" kern="1200" dirty="0"/>
        </a:p>
      </dsp:txBody>
      <dsp:txXfrm>
        <a:off x="-845852" y="2447627"/>
        <a:ext cx="3154720" cy="652700"/>
      </dsp:txXfrm>
    </dsp:sp>
    <dsp:sp modelId="{85CDCDCA-498E-4A22-B8F4-0282C053B56F}">
      <dsp:nvSpPr>
        <dsp:cNvPr id="0" name=""/>
        <dsp:cNvSpPr/>
      </dsp:nvSpPr>
      <dsp:spPr>
        <a:xfrm>
          <a:off x="1166641" y="0"/>
          <a:ext cx="2175669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</a:t>
          </a:r>
          <a:r>
            <a:rPr lang="es-ES" sz="2400" i="0" kern="1200" dirty="0"/>
            <a:t>egistro de tu tutor(a) principal</a:t>
          </a:r>
          <a:endParaRPr lang="es-MX" sz="2400" kern="1200" dirty="0"/>
        </a:p>
      </dsp:txBody>
      <dsp:txXfrm>
        <a:off x="1166641" y="0"/>
        <a:ext cx="2175669" cy="4351338"/>
      </dsp:txXfrm>
    </dsp:sp>
    <dsp:sp modelId="{41CFF77F-978E-48FB-A73B-42BF55123AF2}">
      <dsp:nvSpPr>
        <dsp:cNvPr id="0" name=""/>
        <dsp:cNvSpPr/>
      </dsp:nvSpPr>
      <dsp:spPr>
        <a:xfrm>
          <a:off x="3789223" y="0"/>
          <a:ext cx="1087834" cy="10878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2C1EC-4AC6-445D-BD2D-9BDE8AD01E6B}">
      <dsp:nvSpPr>
        <dsp:cNvPr id="0" name=""/>
        <dsp:cNvSpPr/>
      </dsp:nvSpPr>
      <dsp:spPr>
        <a:xfrm>
          <a:off x="3898006" y="108783"/>
          <a:ext cx="870267" cy="87026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167B-DBC9-4E62-B5F2-E7F79C8704F1}">
      <dsp:nvSpPr>
        <dsp:cNvPr id="0" name=""/>
        <dsp:cNvSpPr/>
      </dsp:nvSpPr>
      <dsp:spPr>
        <a:xfrm rot="16200000">
          <a:off x="2538213" y="2447627"/>
          <a:ext cx="3154720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i="0" kern="1200"/>
            <a:t>2do semestre </a:t>
          </a:r>
          <a:endParaRPr lang="es-MX" sz="3200" kern="1200"/>
        </a:p>
      </dsp:txBody>
      <dsp:txXfrm>
        <a:off x="2538213" y="2447627"/>
        <a:ext cx="3154720" cy="652700"/>
      </dsp:txXfrm>
    </dsp:sp>
    <dsp:sp modelId="{FB01E67F-11DA-4931-9B83-6A032F5CD254}">
      <dsp:nvSpPr>
        <dsp:cNvPr id="0" name=""/>
        <dsp:cNvSpPr/>
      </dsp:nvSpPr>
      <dsp:spPr>
        <a:xfrm>
          <a:off x="4550707" y="0"/>
          <a:ext cx="2175669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i="0" kern="1200"/>
            <a:t>Registro de tu comité tutorial</a:t>
          </a:r>
          <a:endParaRPr lang="es-MX" sz="2400" kern="1200"/>
        </a:p>
      </dsp:txBody>
      <dsp:txXfrm>
        <a:off x="4550707" y="0"/>
        <a:ext cx="2175669" cy="4351338"/>
      </dsp:txXfrm>
    </dsp:sp>
    <dsp:sp modelId="{B20993C6-06B3-47A0-AB47-19B87AD039FB}">
      <dsp:nvSpPr>
        <dsp:cNvPr id="0" name=""/>
        <dsp:cNvSpPr/>
      </dsp:nvSpPr>
      <dsp:spPr>
        <a:xfrm>
          <a:off x="7173289" y="0"/>
          <a:ext cx="1087834" cy="10878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AC729-E8B3-45E0-B74D-EAE0FA035A9B}">
      <dsp:nvSpPr>
        <dsp:cNvPr id="0" name=""/>
        <dsp:cNvSpPr/>
      </dsp:nvSpPr>
      <dsp:spPr>
        <a:xfrm>
          <a:off x="7282073" y="108783"/>
          <a:ext cx="870267" cy="87026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4B8C4-FCAB-4232-8FB3-27D29E791367}">
      <dsp:nvSpPr>
        <dsp:cNvPr id="0" name=""/>
        <dsp:cNvSpPr/>
      </dsp:nvSpPr>
      <dsp:spPr>
        <a:xfrm rot="16200000">
          <a:off x="5922279" y="2447627"/>
          <a:ext cx="3154720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i="0" kern="1200"/>
            <a:t>4to semestre</a:t>
          </a:r>
          <a:r>
            <a:rPr lang="es-ES" sz="3200" b="1" kern="1200"/>
            <a:t> </a:t>
          </a:r>
          <a:endParaRPr lang="es-MX" sz="3200" kern="1200"/>
        </a:p>
      </dsp:txBody>
      <dsp:txXfrm>
        <a:off x="5922279" y="2447627"/>
        <a:ext cx="3154720" cy="652700"/>
      </dsp:txXfrm>
    </dsp:sp>
    <dsp:sp modelId="{BEBFB973-E436-4FAB-94EC-6E15BBF1AB3D}">
      <dsp:nvSpPr>
        <dsp:cNvPr id="0" name=""/>
        <dsp:cNvSpPr/>
      </dsp:nvSpPr>
      <dsp:spPr>
        <a:xfrm>
          <a:off x="7934773" y="0"/>
          <a:ext cx="2175669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Al </a:t>
          </a:r>
          <a:r>
            <a:rPr lang="es-ES" sz="2400" i="0" kern="1200"/>
            <a:t>finalizar el trabajo de grado, registro de jurado.</a:t>
          </a:r>
          <a:endParaRPr lang="es-MX" sz="2400" kern="1200"/>
        </a:p>
      </dsp:txBody>
      <dsp:txXfrm>
        <a:off x="7934773" y="0"/>
        <a:ext cx="2175669" cy="4351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213E3-E40E-4E3A-A776-5606C44E1AE4}">
      <dsp:nvSpPr>
        <dsp:cNvPr id="0" name=""/>
        <dsp:cNvSpPr/>
      </dsp:nvSpPr>
      <dsp:spPr>
        <a:xfrm>
          <a:off x="0" y="0"/>
          <a:ext cx="5108104" cy="16054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¿Cómo se conforma?</a:t>
          </a:r>
          <a:endParaRPr lang="es-MX" sz="2000" b="1" kern="1200" dirty="0">
            <a:solidFill>
              <a:schemeClr val="bg1"/>
            </a:solidFill>
          </a:endParaRPr>
        </a:p>
      </dsp:txBody>
      <dsp:txXfrm rot="16200000">
        <a:off x="-147444" y="147444"/>
        <a:ext cx="1316509" cy="1021620"/>
      </dsp:txXfrm>
    </dsp:sp>
    <dsp:sp modelId="{FC2DC905-410A-4FE8-9568-275ECEA4CB87}">
      <dsp:nvSpPr>
        <dsp:cNvPr id="0" name=""/>
        <dsp:cNvSpPr/>
      </dsp:nvSpPr>
      <dsp:spPr>
        <a:xfrm>
          <a:off x="1021620" y="0"/>
          <a:ext cx="3805537" cy="16054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Tutor principal</a:t>
          </a:r>
          <a:endParaRPr lang="es-MX" sz="1800" kern="1200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Tutor 2</a:t>
          </a:r>
          <a:endParaRPr lang="es-MX" sz="1800" kern="1200" dirty="0">
            <a:solidFill>
              <a:schemeClr val="accent4">
                <a:lumMod val="20000"/>
                <a:lumOff val="8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Tutor 3</a:t>
          </a:r>
          <a:endParaRPr lang="es-MX" sz="18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1021620" y="0"/>
        <a:ext cx="3805537" cy="160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6E6ED-85BB-45A3-A590-2D207FF48863}">
      <dsp:nvSpPr>
        <dsp:cNvPr id="0" name=""/>
        <dsp:cNvSpPr/>
      </dsp:nvSpPr>
      <dsp:spPr>
        <a:xfrm>
          <a:off x="0" y="57025"/>
          <a:ext cx="5328591" cy="731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Al menos 1 tutor de una facultad(entidad) diferente</a:t>
          </a:r>
          <a:endParaRPr lang="es-MX" sz="1600" kern="1200" dirty="0"/>
        </a:p>
      </dsp:txBody>
      <dsp:txXfrm>
        <a:off x="35711" y="92736"/>
        <a:ext cx="5257169" cy="660120"/>
      </dsp:txXfrm>
    </dsp:sp>
    <dsp:sp modelId="{7BE5B884-539C-4677-962B-2192E162585F}">
      <dsp:nvSpPr>
        <dsp:cNvPr id="0" name=""/>
        <dsp:cNvSpPr/>
      </dsp:nvSpPr>
      <dsp:spPr>
        <a:xfrm>
          <a:off x="0" y="834648"/>
          <a:ext cx="5328591" cy="731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1 tutor de la disciplina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1 del área de tesis psicopedagógica o socio-ético-educativa</a:t>
          </a:r>
          <a:endParaRPr lang="es-MX" sz="1600" kern="1200" dirty="0"/>
        </a:p>
      </dsp:txBody>
      <dsp:txXfrm>
        <a:off x="35711" y="870359"/>
        <a:ext cx="5257169" cy="660120"/>
      </dsp:txXfrm>
    </dsp:sp>
    <dsp:sp modelId="{EF70CF97-A972-4B13-8DCE-E2A56AA2026A}">
      <dsp:nvSpPr>
        <dsp:cNvPr id="0" name=""/>
        <dsp:cNvSpPr/>
      </dsp:nvSpPr>
      <dsp:spPr>
        <a:xfrm>
          <a:off x="0" y="1612270"/>
          <a:ext cx="5328591" cy="731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*No tener 5 alumnos ya registrados</a:t>
          </a:r>
          <a:endParaRPr lang="es-MX" sz="1600" kern="1200" dirty="0"/>
        </a:p>
      </dsp:txBody>
      <dsp:txXfrm>
        <a:off x="35711" y="1647981"/>
        <a:ext cx="5257169" cy="660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ECD8A-BFC4-4740-B973-50CCA4B4359E}">
      <dsp:nvSpPr>
        <dsp:cNvPr id="0" name=""/>
        <dsp:cNvSpPr/>
      </dsp:nvSpPr>
      <dsp:spPr>
        <a:xfrm>
          <a:off x="2530" y="0"/>
          <a:ext cx="5176539" cy="151216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¿Cómo se conforma?</a:t>
          </a:r>
          <a:endParaRPr lang="es-MX" sz="2000" b="1" kern="1200" dirty="0">
            <a:solidFill>
              <a:schemeClr val="bg1"/>
            </a:solidFill>
          </a:endParaRPr>
        </a:p>
      </dsp:txBody>
      <dsp:txXfrm rot="16200000">
        <a:off x="-99804" y="102334"/>
        <a:ext cx="1239976" cy="1035307"/>
      </dsp:txXfrm>
    </dsp:sp>
    <dsp:sp modelId="{104C2F5F-F49D-4FFF-899C-207CB8D9B1FD}">
      <dsp:nvSpPr>
        <dsp:cNvPr id="0" name=""/>
        <dsp:cNvSpPr/>
      </dsp:nvSpPr>
      <dsp:spPr>
        <a:xfrm>
          <a:off x="1037838" y="0"/>
          <a:ext cx="3856522" cy="15121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Tutor principal</a:t>
          </a:r>
          <a:endParaRPr lang="es-MX" sz="1400" kern="1200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Tutor 2 comité</a:t>
          </a:r>
          <a:endParaRPr lang="es-MX" sz="1400" kern="1200" dirty="0">
            <a:solidFill>
              <a:schemeClr val="accent4">
                <a:lumMod val="20000"/>
                <a:lumOff val="80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Tutor 3 comité</a:t>
          </a:r>
          <a:endParaRPr lang="es-MX" sz="1400" kern="1200" dirty="0">
            <a:solidFill>
              <a:schemeClr val="accent4">
                <a:lumMod val="20000"/>
                <a:lumOff val="80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Tutor 4 jurado</a:t>
          </a:r>
          <a:endParaRPr lang="es-MX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Tutor 5 jurado</a:t>
          </a:r>
          <a:endParaRPr lang="es-MX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solidFill>
              <a:schemeClr val="bg1"/>
            </a:solidFill>
          </a:endParaRPr>
        </a:p>
      </dsp:txBody>
      <dsp:txXfrm>
        <a:off x="1037838" y="0"/>
        <a:ext cx="3856522" cy="1512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0CF97-A972-4B13-8DCE-E2A56AA2026A}">
      <dsp:nvSpPr>
        <dsp:cNvPr id="0" name=""/>
        <dsp:cNvSpPr/>
      </dsp:nvSpPr>
      <dsp:spPr>
        <a:xfrm>
          <a:off x="0" y="799"/>
          <a:ext cx="53244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*</a:t>
          </a:r>
          <a:r>
            <a:rPr lang="es-ES" sz="1600" kern="1200" dirty="0"/>
            <a:t>No tener 5 alumnos ya registrados</a:t>
          </a:r>
          <a:endParaRPr lang="es-MX" sz="1800" kern="1200" dirty="0"/>
        </a:p>
      </dsp:txBody>
      <dsp:txXfrm>
        <a:off x="29243" y="30042"/>
        <a:ext cx="5265914" cy="540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0CEB0-FC28-47FC-97D9-72CE4346BDD8}">
      <dsp:nvSpPr>
        <dsp:cNvPr id="0" name=""/>
        <dsp:cNvSpPr/>
      </dsp:nvSpPr>
      <dsp:spPr>
        <a:xfrm>
          <a:off x="2773320" y="1305"/>
          <a:ext cx="2458659" cy="159812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i="0" kern="1200" dirty="0"/>
            <a:t>Evaluación del tutor y comité tutorial</a:t>
          </a:r>
          <a:endParaRPr lang="es-MX" sz="1700" kern="1200" dirty="0"/>
        </a:p>
      </dsp:txBody>
      <dsp:txXfrm>
        <a:off x="2851334" y="79319"/>
        <a:ext cx="2302631" cy="1442100"/>
      </dsp:txXfrm>
    </dsp:sp>
    <dsp:sp modelId="{57951CED-BF00-41E7-B7D1-2C0034774565}">
      <dsp:nvSpPr>
        <dsp:cNvPr id="0" name=""/>
        <dsp:cNvSpPr/>
      </dsp:nvSpPr>
      <dsp:spPr>
        <a:xfrm>
          <a:off x="1872001" y="800369"/>
          <a:ext cx="4261296" cy="4261296"/>
        </a:xfrm>
        <a:custGeom>
          <a:avLst/>
          <a:gdLst/>
          <a:ahLst/>
          <a:cxnLst/>
          <a:rect l="0" t="0" r="0" b="0"/>
          <a:pathLst>
            <a:path>
              <a:moveTo>
                <a:pt x="3689708" y="678411"/>
              </a:moveTo>
              <a:arcTo wR="2130648" hR="2130648" stAng="19021900" swAng="2301210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B5943-DEB1-4276-AF3D-42B61B1F8E39}">
      <dsp:nvSpPr>
        <dsp:cNvPr id="0" name=""/>
        <dsp:cNvSpPr/>
      </dsp:nvSpPr>
      <dsp:spPr>
        <a:xfrm>
          <a:off x="4618516" y="3197277"/>
          <a:ext cx="2458659" cy="1598128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tx1"/>
              </a:solidFill>
            </a:rPr>
            <a:t>Entrega </a:t>
          </a:r>
          <a:r>
            <a:rPr lang="es-ES" sz="17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actas de evaluación </a:t>
          </a:r>
          <a:r>
            <a:rPr lang="es-ES" sz="1700" b="1" kern="1200" dirty="0">
              <a:solidFill>
                <a:schemeClr val="tx1"/>
              </a:solidFill>
            </a:rPr>
            <a:t>de los avances del trabajo de grado </a:t>
          </a:r>
          <a:r>
            <a:rPr lang="es-ES" sz="1700" b="1" i="0" kern="1200" dirty="0">
              <a:solidFill>
                <a:schemeClr val="tx1"/>
              </a:solidFill>
            </a:rPr>
            <a:t>(</a:t>
          </a:r>
          <a:r>
            <a:rPr lang="es-ES" sz="1700" b="1" i="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obligatorio, requisito de inscripción</a:t>
          </a:r>
          <a:r>
            <a:rPr lang="es-ES" sz="1700" b="1" i="0" kern="1200" dirty="0">
              <a:solidFill>
                <a:schemeClr val="tx1"/>
              </a:solidFill>
            </a:rPr>
            <a:t>)</a:t>
          </a:r>
          <a:endParaRPr lang="es-MX" sz="1700" b="1" kern="1200" dirty="0">
            <a:solidFill>
              <a:schemeClr val="tx1"/>
            </a:solidFill>
          </a:endParaRPr>
        </a:p>
      </dsp:txBody>
      <dsp:txXfrm>
        <a:off x="4696530" y="3275291"/>
        <a:ext cx="2302631" cy="1442100"/>
      </dsp:txXfrm>
    </dsp:sp>
    <dsp:sp modelId="{6862BC1A-F3FC-4DCF-A9F5-4BFC4D58028A}">
      <dsp:nvSpPr>
        <dsp:cNvPr id="0" name=""/>
        <dsp:cNvSpPr/>
      </dsp:nvSpPr>
      <dsp:spPr>
        <a:xfrm>
          <a:off x="1872001" y="800369"/>
          <a:ext cx="4261296" cy="4261296"/>
        </a:xfrm>
        <a:custGeom>
          <a:avLst/>
          <a:gdLst/>
          <a:ahLst/>
          <a:cxnLst/>
          <a:rect l="0" t="0" r="0" b="0"/>
          <a:pathLst>
            <a:path>
              <a:moveTo>
                <a:pt x="2784001" y="4158650"/>
              </a:moveTo>
              <a:arcTo wR="2130648" hR="2130648" stAng="4328569" swAng="2142861"/>
            </a:path>
          </a:pathLst>
        </a:custGeom>
        <a:noFill/>
        <a:ln w="635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46E4D-B82D-4EA4-9E5E-DB1A39278233}">
      <dsp:nvSpPr>
        <dsp:cNvPr id="0" name=""/>
        <dsp:cNvSpPr/>
      </dsp:nvSpPr>
      <dsp:spPr>
        <a:xfrm>
          <a:off x="928124" y="3197277"/>
          <a:ext cx="2458659" cy="1598128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schemeClr val="tx1"/>
              </a:solidFill>
            </a:rPr>
            <a:t>Evaluación de comité tutorial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i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*1 evaluación por semestre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i="0" kern="1200" dirty="0">
              <a:solidFill>
                <a:schemeClr val="bg1"/>
              </a:solidFill>
            </a:rPr>
            <a:t>*4to semestre 2 evaluaciones</a:t>
          </a:r>
          <a:endParaRPr lang="es-MX" sz="1600" b="1" i="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1006138" y="3275291"/>
        <a:ext cx="2302631" cy="1442100"/>
      </dsp:txXfrm>
    </dsp:sp>
    <dsp:sp modelId="{30B7DB49-FAF3-4F5B-99B9-D7A3A6BBD8AD}">
      <dsp:nvSpPr>
        <dsp:cNvPr id="0" name=""/>
        <dsp:cNvSpPr/>
      </dsp:nvSpPr>
      <dsp:spPr>
        <a:xfrm>
          <a:off x="1872001" y="800369"/>
          <a:ext cx="4261296" cy="4261296"/>
        </a:xfrm>
        <a:custGeom>
          <a:avLst/>
          <a:gdLst/>
          <a:ahLst/>
          <a:cxnLst/>
          <a:rect l="0" t="0" r="0" b="0"/>
          <a:pathLst>
            <a:path>
              <a:moveTo>
                <a:pt x="6907" y="1959223"/>
              </a:moveTo>
              <a:arcTo wR="2130648" hR="2130648" stAng="11076890" swAng="2301210"/>
            </a:path>
          </a:pathLst>
        </a:custGeom>
        <a:noFill/>
        <a:ln w="635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489ED-60D8-4287-9FB5-7639267440EF}">
      <dsp:nvSpPr>
        <dsp:cNvPr id="0" name=""/>
        <dsp:cNvSpPr/>
      </dsp:nvSpPr>
      <dsp:spPr>
        <a:xfrm>
          <a:off x="0" y="1646044"/>
          <a:ext cx="111377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31FD-EE17-4CF4-B855-0D2760E68D5D}">
      <dsp:nvSpPr>
        <dsp:cNvPr id="0" name=""/>
        <dsp:cNvSpPr/>
      </dsp:nvSpPr>
      <dsp:spPr>
        <a:xfrm>
          <a:off x="556888" y="686644"/>
          <a:ext cx="7796443" cy="191880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87" tIns="0" rIns="29468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FELICIDADES </a:t>
          </a:r>
          <a:r>
            <a:rPr lang="es-ES" sz="2800" b="1" kern="1200"/>
            <a:t>POR TU </a:t>
          </a:r>
          <a:r>
            <a:rPr lang="es-ES" sz="2800" b="1" kern="1200" dirty="0"/>
            <a:t>INGRESO AL PROGRAMA</a:t>
          </a:r>
          <a:endParaRPr lang="es-MX" sz="2800" kern="1200" dirty="0"/>
        </a:p>
      </dsp:txBody>
      <dsp:txXfrm>
        <a:off x="650556" y="780312"/>
        <a:ext cx="7609107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FE4FA6-3898-4BA2-AA00-07F7D93A34EE}" type="datetimeFigureOut">
              <a:rPr lang="es-MX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A2867B-6D98-4815-97B9-2C3ABBCE87F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8946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D4CA8-6D0C-5F78-7274-4D51A6401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8CC899-ACE6-9C31-9175-10596C141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F539E-EF04-D854-18DA-7AE45FD5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68987-81F9-4076-A41F-01E2A2951953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03A7C2-5682-06F4-8073-127DC51C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FADB8E-4B0E-28B9-8AB9-DFBC2A7D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284C2-12B9-4A94-9BFD-C1F2E8E33E21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49483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6CA5E-C009-AD2F-4C41-7858E600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387C72-84DD-09C0-B464-0C36F4B6E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3F081-714C-241A-50DA-E4971F38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BCD82-967A-493E-9B5E-488DCBDD7674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A57E9-892D-9BC3-66E8-2A049C9F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F72796-9283-1788-B72C-A06A6EF0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1B939-4DFC-4177-A21C-9942DDBE6F0D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312373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89498A-C471-00E8-2DAD-6BDFED8F5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3C5B8F-4B84-F9B1-B6D1-88A1EE86D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19D59E-6CC6-F9EA-F980-606EB1D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EB8E9-5009-4DFB-8698-E77AE893B454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60BDA6-F32C-5BDA-ECAE-0A17D0B8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1416CA-B206-EDCF-F199-99BC20EF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B6670-6FCC-46CD-93CB-CDCED38BE2DC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3957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EEC1A-0589-0084-EA69-E5FE0DD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DAF57-1DBF-E875-2FC4-287846099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BDCC3B-1323-46CC-778A-A97BA41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43008-2F6A-4F2A-9681-E6969999A8BA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05E67-CD03-61DD-5556-EC8B82D8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D3072-601B-E529-4B58-D125D2D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B3197-C730-4853-AE54-275BB910EE4B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551344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B1AB1-698B-BD63-4E89-B4F8796B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43358A-E59F-D64A-7CFF-8B379B554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9C658-FAC4-7F95-5695-5D926BF5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11D3D-B5F7-4FE6-BB00-560B0B72E969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80BA17-5454-6F59-E011-677E146B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64410-FAF5-8981-8726-B58A6465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224A-5105-4566-B692-3D5614CDD0D4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426639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38CEB-2BEE-7A22-DBA7-899B0689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6542F-8D8B-49CF-0D48-10B1D0E2B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6AF2C-5833-FD16-B3A4-54A87244C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4BABDD-5F48-049C-EDD0-3143D826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73C9D-BB24-4176-8F7F-099105C2A323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E43006-713E-0511-5C5A-1D4CE409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6F4714-67B6-7C21-2390-EDBAEFF2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F408F-F6FF-46CD-9FE5-0858DCF24377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716163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67D74-6315-74B4-C0E1-94EBE36F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F92BC9-7D84-AE86-94BA-214D8FF30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87F578-B94D-3A88-3DB8-F152FC734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FC0615-9956-B8E0-1F2D-EE0A3D195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00610D-3664-A907-57D4-6A589623F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CEC3DF-F72F-B3B6-770D-0752E12A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09A2D-57DC-411F-9298-1EE77D41A7C2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274B8B-27C2-835A-B0B5-0BB0505C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B5F5F5-D3DD-8F77-8112-53C5C878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D3C3-A57E-4759-9426-2EC1EAAB43A0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512951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5BEEC-26BA-1763-096A-FDBA8F1D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3ADB5C-452E-4E42-7C47-7D8424CB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C7E96-9BB9-4312-9586-EDB11FCBDD63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B341FA-6FB1-1838-B7F0-A204DF9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A02ADC-9886-FC77-6364-C873AA1B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034D9-D6C8-44C3-9F2C-F439A1C04CB4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2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1E2E3A-697B-A897-EC33-ACD6A2C0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A27CE-F48D-4C31-863A-500BA2E22808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21F6F0-E770-8FAD-CCFA-A0EE0605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1E7DBD-2103-3D96-7331-27DFE916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7C7CA-D635-410C-93FD-782DF1B192B5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742314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22DC2-F47C-9341-C8D2-18F89C85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FFBE7-F401-D592-EC64-71C4859A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D77379-4EA2-54D5-C5C4-E401F5D7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008C59-931B-5357-1B7E-9AD91593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D6483-BA71-4A2E-A777-1CFFAA0226C3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54AA7C-82CF-F6F2-6152-2FFF68FC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41C09-D02D-3220-95B2-4A837320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537CD-3979-4D83-8916-614E87BA7D89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080666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90F9-369B-FBCB-F39F-3DA151CD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A30CE-BF22-9310-C543-B06B0FAB4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BB2BDF-FBCF-DD20-5C5E-7E8AF365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76853-F890-FC54-F2C3-CE86B1C5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9C021-6D58-4E2C-B508-D3520B322B7F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7D78DF-E70E-1359-EDAA-345DCEF5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2D6ECC-B547-6454-468B-37EDA559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65CE5-CBE1-495E-A638-72363CAF4660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534391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5CFAE4-BABB-9C0D-6332-2C18F003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D73BD-DFF1-FBA3-43EB-A3C0D55EC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E7536-AC19-A6F4-133A-4D829DF04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DC7E96-9BB9-4312-9586-EDB11FCBDD63}" type="datetimeFigureOut">
              <a:rPr lang="es-MX" smtClean="0"/>
              <a:pPr>
                <a:defRPr/>
              </a:pPr>
              <a:t>27/07/2023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7C12D-29C1-B577-9C44-98E627AB2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3D6CB-ABA0-7743-7E63-ED4EE156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A034D9-D6C8-44C3-9F2C-F439A1C04CB4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71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dems.posgrado.unam.mx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adems.posgrado.unam.mx/docentes/tutores.html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19055" y="2060848"/>
            <a:ext cx="11305256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_tradnl" sz="3600" b="1" cap="small" dirty="0">
                <a:latin typeface="Arial Narrow" panose="020B0606020202030204" pitchFamily="34" charset="0"/>
              </a:rPr>
              <a:t>Maestría en Docencia para la Educación Media Superior (</a:t>
            </a:r>
            <a:r>
              <a:rPr lang="es-ES_tradnl" sz="3600" b="1" cap="small" dirty="0" err="1">
                <a:latin typeface="Arial Narrow" panose="020B0606020202030204" pitchFamily="34" charset="0"/>
              </a:rPr>
              <a:t>madems</a:t>
            </a:r>
            <a:r>
              <a:rPr lang="es-ES_tradnl" sz="3600" b="1" cap="small" dirty="0">
                <a:latin typeface="Arial Narrow" panose="020B0606020202030204" pitchFamily="34" charset="0"/>
              </a:rPr>
              <a:t>)</a:t>
            </a:r>
          </a:p>
          <a:p>
            <a:endParaRPr lang="es-MX" sz="4400" b="1" dirty="0"/>
          </a:p>
          <a:p>
            <a:r>
              <a:rPr lang="es-ES_tradnl" sz="3200" b="1" cap="small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y procesos ACADÉMICOS</a:t>
            </a:r>
          </a:p>
          <a:p>
            <a:endParaRPr lang="es-ES_tradnl" sz="4400" cap="small" dirty="0"/>
          </a:p>
        </p:txBody>
      </p:sp>
      <p:pic>
        <p:nvPicPr>
          <p:cNvPr id="4" name="Picture 4" descr="posgrado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116632"/>
            <a:ext cx="3244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1B78B976-EEEE-1A5B-6ED0-E4EB6767D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70435" b="-3924"/>
          <a:stretch/>
        </p:blipFill>
        <p:spPr bwMode="auto">
          <a:xfrm>
            <a:off x="-96688" y="0"/>
            <a:ext cx="4896544" cy="19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121CC-7265-286F-38C8-0D31252B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REGISTRO DE JURADO</a:t>
            </a:r>
            <a:endParaRPr lang="es-MX" b="1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053FCF81-39EB-070C-1609-EB4F88C7EB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9902915"/>
              </p:ext>
            </p:extLst>
          </p:nvPr>
        </p:nvGraphicFramePr>
        <p:xfrm>
          <a:off x="6172200" y="1556793"/>
          <a:ext cx="5181600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C97BAB1-018C-B7C2-03FE-9BEA024D1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389998"/>
              </p:ext>
            </p:extLst>
          </p:nvPr>
        </p:nvGraphicFramePr>
        <p:xfrm>
          <a:off x="6096000" y="3255565"/>
          <a:ext cx="5324400" cy="60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7CB4D4B-4CAF-230F-9D85-F6F5FA3BD701}"/>
              </a:ext>
            </a:extLst>
          </p:cNvPr>
          <p:cNvSpPr txBox="1">
            <a:spLocks/>
          </p:cNvSpPr>
          <p:nvPr/>
        </p:nvSpPr>
        <p:spPr>
          <a:xfrm>
            <a:off x="838200" y="1556793"/>
            <a:ext cx="5181600" cy="493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Realiza el registro a finales del 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semestre 4</a:t>
            </a:r>
          </a:p>
          <a:p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Orientación en la conclusión del trabajo de grado.</a:t>
            </a:r>
          </a:p>
          <a:p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Votos para autorizar el examen de grado</a:t>
            </a:r>
          </a:p>
          <a:p>
            <a:pPr marL="0" indent="0">
              <a:buNone/>
            </a:pP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*Debes contar con el trabajo concluido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pic>
        <p:nvPicPr>
          <p:cNvPr id="3074" name="Picture 2" descr="Tutor virtual Imágenes recortadas de stock - Alamy">
            <a:extLst>
              <a:ext uri="{FF2B5EF4-FFF2-40B4-BE49-F238E27FC236}">
                <a16:creationId xmlns:a16="http://schemas.microsoft.com/office/drawing/2014/main" id="{46C32435-37FC-963F-842D-968B58E0D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8692" y1="46866" x2="38692" y2="46866"/>
                        <a14:foregroundMark x1="40308" y1="54223" x2="40308" y2="54223"/>
                        <a14:foregroundMark x1="68846" y1="60854" x2="68846" y2="60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1" t="20601" r="16200" b="31100"/>
          <a:stretch/>
        </p:blipFill>
        <p:spPr bwMode="auto">
          <a:xfrm>
            <a:off x="3135034" y="3807653"/>
            <a:ext cx="5181600" cy="30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861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DC7BE-99E8-40C1-D16F-DAD51CA9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87213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Actas de evaluación del trabajo de grado</a:t>
            </a:r>
            <a:endParaRPr lang="es-MX" b="1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4F1885D8-42B6-F85D-27B7-C051405CF6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0612484"/>
              </p:ext>
            </p:extLst>
          </p:nvPr>
        </p:nvGraphicFramePr>
        <p:xfrm>
          <a:off x="1919536" y="1412775"/>
          <a:ext cx="8005300" cy="53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235147-F097-C8E6-057B-87E3BCC04F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589659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833CF-615F-499A-B617-3EADD612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/>
              <a:t>Otros trámites que requieren autorización del comité académico</a:t>
            </a:r>
            <a:endParaRPr lang="es-MX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E8B80-A238-9D09-7A59-3122ACEE9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Cambio de tutor principal</a:t>
            </a:r>
          </a:p>
          <a:p>
            <a:r>
              <a:rPr lang="es-ES" dirty="0"/>
              <a:t>Cambio de comité tutorial</a:t>
            </a:r>
          </a:p>
          <a:p>
            <a:r>
              <a:rPr lang="es-ES" dirty="0"/>
              <a:t>Cambio de jurado </a:t>
            </a:r>
          </a:p>
          <a:p>
            <a:r>
              <a:rPr lang="es-ES" dirty="0"/>
              <a:t>Cambio de modalidad de trabajo</a:t>
            </a:r>
          </a:p>
          <a:p>
            <a:r>
              <a:rPr lang="es-ES" dirty="0"/>
              <a:t>Cambio de título de trabajo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A99C9E-0EED-F454-1885-297B73512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Suspensión temporal</a:t>
            </a:r>
          </a:p>
          <a:p>
            <a:r>
              <a:rPr lang="es-ES" dirty="0">
                <a:solidFill>
                  <a:schemeClr val="accent1"/>
                </a:solidFill>
              </a:rPr>
              <a:t>Baja definitiva</a:t>
            </a:r>
          </a:p>
          <a:p>
            <a:r>
              <a:rPr lang="es-ES" dirty="0">
                <a:solidFill>
                  <a:schemeClr val="accent1"/>
                </a:solidFill>
              </a:rPr>
              <a:t>Tiempo completo a tiempo parcial</a:t>
            </a:r>
          </a:p>
          <a:p>
            <a:pPr marL="0" indent="0">
              <a:buNone/>
            </a:pPr>
            <a:r>
              <a:rPr lang="es-ES" i="1" dirty="0">
                <a:solidFill>
                  <a:schemeClr val="accent1"/>
                </a:solidFill>
              </a:rPr>
              <a:t>*Requiere el visto bueno de servicios escolares de tu entidad*</a:t>
            </a:r>
          </a:p>
        </p:txBody>
      </p:sp>
      <p:pic>
        <p:nvPicPr>
          <p:cNvPr id="8194" name="Picture 2" descr="Posgrado en Arquitectura">
            <a:extLst>
              <a:ext uri="{FF2B5EF4-FFF2-40B4-BE49-F238E27FC236}">
                <a16:creationId xmlns:a16="http://schemas.microsoft.com/office/drawing/2014/main" id="{5EE3B523-68D5-CA57-22B8-8BA401D0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572846"/>
            <a:ext cx="4151784" cy="12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C24C54-F565-5105-BB87-136ED4E0B767}"/>
              </a:ext>
            </a:extLst>
          </p:cNvPr>
          <p:cNvSpPr txBox="1"/>
          <p:nvPr/>
        </p:nvSpPr>
        <p:spPr>
          <a:xfrm>
            <a:off x="5879976" y="5673044"/>
            <a:ext cx="60941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Notificar cuando realicen cambios de cuenta de correo a la coordinación.</a:t>
            </a:r>
          </a:p>
        </p:txBody>
      </p:sp>
    </p:spTree>
    <p:extLst>
      <p:ext uri="{BB962C8B-B14F-4D97-AF65-F5344CB8AC3E}">
        <p14:creationId xmlns:p14="http://schemas.microsoft.com/office/powerpoint/2010/main" val="58134780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8867A88-DB4A-D685-87B2-9C28BD066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926960"/>
              </p:ext>
            </p:extLst>
          </p:nvPr>
        </p:nvGraphicFramePr>
        <p:xfrm>
          <a:off x="527112" y="1521043"/>
          <a:ext cx="11137776" cy="397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9C89082A-4362-3A0F-2E1B-93B33544B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70435" b="-3924"/>
          <a:stretch/>
        </p:blipFill>
        <p:spPr bwMode="auto">
          <a:xfrm>
            <a:off x="119336" y="116632"/>
            <a:ext cx="5328592" cy="20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osgrado en Arquitectura">
            <a:extLst>
              <a:ext uri="{FF2B5EF4-FFF2-40B4-BE49-F238E27FC236}">
                <a16:creationId xmlns:a16="http://schemas.microsoft.com/office/drawing/2014/main" id="{EBB5D5C1-E761-9FFD-8FC8-1539A015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12" y="5000741"/>
            <a:ext cx="5976664" cy="17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1587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3282C-0EBB-A564-61FA-B977EBA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0" i="0" dirty="0">
                <a:solidFill>
                  <a:srgbClr val="001C5F"/>
                </a:solidFill>
                <a:effectLst/>
                <a:latin typeface="Muli"/>
              </a:rPr>
              <a:t>Es importante que realices los siguientes trámites:</a:t>
            </a:r>
            <a:br>
              <a:rPr lang="es-ES" b="0" i="0" dirty="0">
                <a:solidFill>
                  <a:srgbClr val="001C5F"/>
                </a:solidFill>
                <a:effectLst/>
                <a:latin typeface="Muli"/>
              </a:rPr>
            </a:br>
            <a:endParaRPr lang="es-MX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2A17F93-2400-A42F-51FF-673B95CB2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5302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5BD68FC-9382-109D-79F0-5FAD42A6649F}"/>
              </a:ext>
            </a:extLst>
          </p:cNvPr>
          <p:cNvSpPr txBox="1"/>
          <p:nvPr/>
        </p:nvSpPr>
        <p:spPr>
          <a:xfrm>
            <a:off x="983432" y="5916649"/>
            <a:ext cx="9505664" cy="79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0" i="0">
                <a:solidFill>
                  <a:srgbClr val="001C5F"/>
                </a:solidFill>
                <a:effectLst/>
                <a:latin typeface="Muli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Todo trámite se solicita al Comité Académico a través de una solicitud firmada</a:t>
            </a:r>
            <a:endParaRPr lang="es-MX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5736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ADAFE-FE5A-63D9-1A44-0271C0CD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Sitio web de MADEMS: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dirty="0">
                <a:hlinkClick r:id="rId2"/>
              </a:rPr>
              <a:t>https://madems.posgrado.unam.mx/index.html</a:t>
            </a:r>
            <a:br>
              <a:rPr lang="es-MX" dirty="0"/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9F69EF-D241-5AAD-BEFA-0FE8BC281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3" t="5324" r="1568" b="6950"/>
          <a:stretch/>
        </p:blipFill>
        <p:spPr>
          <a:xfrm>
            <a:off x="867234" y="1484784"/>
            <a:ext cx="10629366" cy="5008091"/>
          </a:xfrm>
          <a:prstGeom prst="rect">
            <a:avLst/>
          </a:prstGeom>
        </p:spPr>
      </p:pic>
      <p:sp>
        <p:nvSpPr>
          <p:cNvPr id="6" name="Corchetes 5">
            <a:extLst>
              <a:ext uri="{FF2B5EF4-FFF2-40B4-BE49-F238E27FC236}">
                <a16:creationId xmlns:a16="http://schemas.microsoft.com/office/drawing/2014/main" id="{F785F250-551F-683F-94DC-8CE473E3D947}"/>
              </a:ext>
            </a:extLst>
          </p:cNvPr>
          <p:cNvSpPr/>
          <p:nvPr/>
        </p:nvSpPr>
        <p:spPr>
          <a:xfrm>
            <a:off x="5591944" y="2636912"/>
            <a:ext cx="864096" cy="576064"/>
          </a:xfrm>
          <a:prstGeom prst="bracketPair">
            <a:avLst/>
          </a:prstGeom>
          <a:ln>
            <a:solidFill>
              <a:srgbClr val="92D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36248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9AF511-16BE-2844-D69D-FE57A8751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1" r="978" b="6950"/>
          <a:stretch/>
        </p:blipFill>
        <p:spPr>
          <a:xfrm>
            <a:off x="0" y="332656"/>
            <a:ext cx="1207266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140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4D382-64C3-9B80-6F00-E3EAFBC3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F92C4-B724-E210-B26E-66AC0CA2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7AA893-4CF3-1C2F-915B-6279B1A01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6951"/>
          <a:stretch/>
        </p:blipFill>
        <p:spPr>
          <a:xfrm>
            <a:off x="0" y="260648"/>
            <a:ext cx="12192000" cy="6480720"/>
          </a:xfrm>
          <a:prstGeom prst="rect">
            <a:avLst/>
          </a:prstGeom>
        </p:spPr>
      </p:pic>
      <p:sp>
        <p:nvSpPr>
          <p:cNvPr id="6" name="Corchetes 5">
            <a:extLst>
              <a:ext uri="{FF2B5EF4-FFF2-40B4-BE49-F238E27FC236}">
                <a16:creationId xmlns:a16="http://schemas.microsoft.com/office/drawing/2014/main" id="{6E714077-2B0C-F449-4189-083B3E09A347}"/>
              </a:ext>
            </a:extLst>
          </p:cNvPr>
          <p:cNvSpPr/>
          <p:nvPr/>
        </p:nvSpPr>
        <p:spPr>
          <a:xfrm>
            <a:off x="6312024" y="1690688"/>
            <a:ext cx="1008112" cy="442168"/>
          </a:xfrm>
          <a:prstGeom prst="bracketPair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orchetes 6">
            <a:extLst>
              <a:ext uri="{FF2B5EF4-FFF2-40B4-BE49-F238E27FC236}">
                <a16:creationId xmlns:a16="http://schemas.microsoft.com/office/drawing/2014/main" id="{5D76EFDB-7EA4-CC8C-9177-17D038CE860A}"/>
              </a:ext>
            </a:extLst>
          </p:cNvPr>
          <p:cNvSpPr/>
          <p:nvPr/>
        </p:nvSpPr>
        <p:spPr>
          <a:xfrm>
            <a:off x="6296234" y="5797221"/>
            <a:ext cx="1455950" cy="442168"/>
          </a:xfrm>
          <a:prstGeom prst="bracketPair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A6596397-1450-174C-CEB1-CE976A0C7913}"/>
              </a:ext>
            </a:extLst>
          </p:cNvPr>
          <p:cNvSpPr/>
          <p:nvPr/>
        </p:nvSpPr>
        <p:spPr>
          <a:xfrm>
            <a:off x="623392" y="2852936"/>
            <a:ext cx="3096344" cy="1152128"/>
          </a:xfrm>
          <a:prstGeom prst="bracketPair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45640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rchetes 4"/>
          <p:cNvSpPr/>
          <p:nvPr/>
        </p:nvSpPr>
        <p:spPr>
          <a:xfrm>
            <a:off x="4799856" y="2492896"/>
            <a:ext cx="792088" cy="504056"/>
          </a:xfrm>
          <a:prstGeom prst="bracketPair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orchetes 5"/>
          <p:cNvSpPr/>
          <p:nvPr/>
        </p:nvSpPr>
        <p:spPr>
          <a:xfrm>
            <a:off x="3431704" y="2492896"/>
            <a:ext cx="648072" cy="504056"/>
          </a:xfrm>
          <a:prstGeom prst="bracketPair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orchetes 6"/>
          <p:cNvSpPr/>
          <p:nvPr/>
        </p:nvSpPr>
        <p:spPr>
          <a:xfrm>
            <a:off x="7392144" y="2492896"/>
            <a:ext cx="2448272" cy="432048"/>
          </a:xfrm>
          <a:prstGeom prst="bracketPair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72404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rchetes 2"/>
          <p:cNvSpPr/>
          <p:nvPr/>
        </p:nvSpPr>
        <p:spPr>
          <a:xfrm>
            <a:off x="6240016" y="4293096"/>
            <a:ext cx="1080120" cy="504056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558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DC7BE-99E8-40C1-D16F-DAD51CA9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REGISTRO DE TUTOR(A) PRINCIPAL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87F66-E622-DF7A-4472-80283622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Realiza el registro en el 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semestre 1 </a:t>
            </a:r>
          </a:p>
          <a:p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Orientación en el trabajo de grado.</a:t>
            </a:r>
          </a:p>
          <a:p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Evaluación en asignatura.</a:t>
            </a:r>
          </a:p>
          <a:p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Elección de la modalidad y título.</a:t>
            </a: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235147-F097-C8E6-057B-87E3BCC04F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Lista de tutores</a:t>
            </a:r>
          </a:p>
          <a:p>
            <a:pPr marL="0" indent="0">
              <a:buNone/>
            </a:pPr>
            <a:r>
              <a:rPr lang="es-MX" sz="2400" u="sng" dirty="0">
                <a:solidFill>
                  <a:srgbClr val="0563C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hlinkClick r:id="rId2"/>
              </a:rPr>
              <a:t>https://madems.posgrado.unam.mx/docentes/tutores.html</a:t>
            </a:r>
            <a:endParaRPr lang="es-MX" sz="2400" u="sng" dirty="0">
              <a:solidFill>
                <a:srgbClr val="0563C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s-MX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egistra a un tutor(a) que no tenga 5 alumnos registrados.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4" name="Picture 6" descr="Tutor virtual Imágenes recortadas de stock - Alamy">
            <a:extLst>
              <a:ext uri="{FF2B5EF4-FFF2-40B4-BE49-F238E27FC236}">
                <a16:creationId xmlns:a16="http://schemas.microsoft.com/office/drawing/2014/main" id="{3241A610-F264-D0FB-81FC-9DB9AF91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2936"/>
            <a:ext cx="51380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875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121CC-7265-286F-38C8-0D31252B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REGISTRO DE COMITÉ TUTORIAL</a:t>
            </a:r>
            <a:endParaRPr lang="es-MX" b="1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053FCF81-39EB-070C-1609-EB4F88C7EB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0533165"/>
              </p:ext>
            </p:extLst>
          </p:nvPr>
        </p:nvGraphicFramePr>
        <p:xfrm>
          <a:off x="6245696" y="1823501"/>
          <a:ext cx="5108104" cy="160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91AF5BE-7234-4DFD-6F25-338D49E62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Realiza el registro en el 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semestre 2</a:t>
            </a:r>
          </a:p>
          <a:p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Orientación en el trabajo de grado.</a:t>
            </a:r>
          </a:p>
          <a:p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Evaluación en cada semestre sobre los avances del trabajo.</a:t>
            </a:r>
          </a:p>
          <a:p>
            <a:pPr marL="0" indent="0">
              <a:buNone/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C97BAB1-018C-B7C2-03FE-9BEA024D1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270715"/>
              </p:ext>
            </p:extLst>
          </p:nvPr>
        </p:nvGraphicFramePr>
        <p:xfrm>
          <a:off x="6172200" y="3980489"/>
          <a:ext cx="5328592" cy="240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B53E5FC3-9C58-9301-13AE-1411228113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23921" r="17221" b="26727"/>
          <a:stretch/>
        </p:blipFill>
        <p:spPr>
          <a:xfrm>
            <a:off x="1343472" y="3717032"/>
            <a:ext cx="3322328" cy="23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568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</TotalTime>
  <Words>394</Words>
  <Application>Microsoft Office PowerPoint</Application>
  <PresentationFormat>Panorámica</PresentationFormat>
  <Paragraphs>71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 Math</vt:lpstr>
      <vt:lpstr>Muli</vt:lpstr>
      <vt:lpstr>Tema de Office</vt:lpstr>
      <vt:lpstr>Presentación de PowerPoint</vt:lpstr>
      <vt:lpstr>Es importante que realices los siguientes trámites: </vt:lpstr>
      <vt:lpstr>Sitio web de MADEMS: https://madems.posgrado.unam.mx/index.html </vt:lpstr>
      <vt:lpstr>Presentación de PowerPoint</vt:lpstr>
      <vt:lpstr>Presentación de PowerPoint</vt:lpstr>
      <vt:lpstr>Presentación de PowerPoint</vt:lpstr>
      <vt:lpstr>Presentación de PowerPoint</vt:lpstr>
      <vt:lpstr>REGISTRO DE TUTOR(A) PRINCIPAL</vt:lpstr>
      <vt:lpstr>REGISTRO DE COMITÉ TUTORIAL</vt:lpstr>
      <vt:lpstr>REGISTRO DE JURADO</vt:lpstr>
      <vt:lpstr>Actas de evaluación del trabajo de grado</vt:lpstr>
      <vt:lpstr>Otros trámites que requieren autorización del comité académico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</dc:creator>
  <cp:lastModifiedBy>Posgrado Madems</cp:lastModifiedBy>
  <cp:revision>239</cp:revision>
  <cp:lastPrinted>2019-07-29T16:12:25Z</cp:lastPrinted>
  <dcterms:created xsi:type="dcterms:W3CDTF">2013-02-11T16:41:35Z</dcterms:created>
  <dcterms:modified xsi:type="dcterms:W3CDTF">2023-07-27T16:14:08Z</dcterms:modified>
</cp:coreProperties>
</file>